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Lst>
  <p:notesMasterIdLst>
    <p:notesMasterId r:id="rId17"/>
  </p:notesMasterIdLst>
  <p:sldIdLst>
    <p:sldId id="256" r:id="rId2"/>
    <p:sldId id="257" r:id="rId3"/>
    <p:sldId id="258" r:id="rId4"/>
    <p:sldId id="261" r:id="rId5"/>
    <p:sldId id="262" r:id="rId6"/>
    <p:sldId id="268" r:id="rId7"/>
    <p:sldId id="269" r:id="rId8"/>
    <p:sldId id="270" r:id="rId9"/>
    <p:sldId id="271" r:id="rId10"/>
    <p:sldId id="272" r:id="rId11"/>
    <p:sldId id="273" r:id="rId12"/>
    <p:sldId id="274" r:id="rId13"/>
    <p:sldId id="275" r:id="rId14"/>
    <p:sldId id="276" r:id="rId15"/>
    <p:sldId id="277" r:id="rId16"/>
  </p:sldIdLst>
  <p:sldSz cx="9144000" cy="5143500" type="screen16x9"/>
  <p:notesSz cx="6858000" cy="9144000"/>
  <p:embeddedFontLst>
    <p:embeddedFont>
      <p:font typeface="Dela Gothic One" panose="020B0604020202020204" charset="-128"/>
      <p:regular r:id="rId18"/>
    </p:embeddedFont>
    <p:embeddedFont>
      <p:font typeface="Archivo" panose="020B0604020202020204" charset="0"/>
      <p:regular r:id="rId19"/>
      <p:bold r:id="rId20"/>
      <p:italic r:id="rId21"/>
      <p:boldItalic r:id="rId22"/>
    </p:embeddedFont>
    <p:embeddedFont>
      <p:font typeface="Calibri" panose="020F0502020204030204" pitchFamily="3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ección predeterminada" id="{080368E2-4D63-42EB-8B8C-134D11AAB799}">
          <p14:sldIdLst>
            <p14:sldId id="256"/>
            <p14:sldId id="257"/>
            <p14:sldId id="258"/>
            <p14:sldId id="261"/>
            <p14:sldId id="262"/>
            <p14:sldId id="268"/>
            <p14:sldId id="269"/>
            <p14:sldId id="270"/>
            <p14:sldId id="271"/>
            <p14:sldId id="272"/>
            <p14:sldId id="273"/>
            <p14:sldId id="274"/>
            <p14:sldId id="275"/>
            <p14:sldId id="276"/>
            <p14:sldId id="27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29D55AB-783C-488D-A90D-C1A6750E9860}">
  <a:tblStyle styleId="{929D55AB-783C-488D-A90D-C1A6750E986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972"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9"/>
        <p:cNvGrpSpPr/>
        <p:nvPr/>
      </p:nvGrpSpPr>
      <p:grpSpPr>
        <a:xfrm>
          <a:off x="0" y="0"/>
          <a:ext cx="0" cy="0"/>
          <a:chOff x="0" y="0"/>
          <a:chExt cx="0" cy="0"/>
        </a:xfrm>
      </p:grpSpPr>
      <p:sp>
        <p:nvSpPr>
          <p:cNvPr id="4230" name="Google Shape;423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1" name="Google Shape;423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7"/>
        <p:cNvGrpSpPr/>
        <p:nvPr/>
      </p:nvGrpSpPr>
      <p:grpSpPr>
        <a:xfrm>
          <a:off x="0" y="0"/>
          <a:ext cx="0" cy="0"/>
          <a:chOff x="0" y="0"/>
          <a:chExt cx="0" cy="0"/>
        </a:xfrm>
      </p:grpSpPr>
      <p:sp>
        <p:nvSpPr>
          <p:cNvPr id="4238" name="Google Shape;4238;g142239e9fc8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9" name="Google Shape;4239;g142239e9fc8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6"/>
        <p:cNvGrpSpPr/>
        <p:nvPr/>
      </p:nvGrpSpPr>
      <p:grpSpPr>
        <a:xfrm>
          <a:off x="0" y="0"/>
          <a:ext cx="0" cy="0"/>
          <a:chOff x="0" y="0"/>
          <a:chExt cx="0" cy="0"/>
        </a:xfrm>
      </p:grpSpPr>
      <p:sp>
        <p:nvSpPr>
          <p:cNvPr id="4247" name="Google Shape;4247;g99f2f57a71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8" name="Google Shape;4248;g99f2f57a71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6"/>
        <p:cNvGrpSpPr/>
        <p:nvPr/>
      </p:nvGrpSpPr>
      <p:grpSpPr>
        <a:xfrm>
          <a:off x="0" y="0"/>
          <a:ext cx="0" cy="0"/>
          <a:chOff x="0" y="0"/>
          <a:chExt cx="0" cy="0"/>
        </a:xfrm>
      </p:grpSpPr>
      <p:sp>
        <p:nvSpPr>
          <p:cNvPr id="4317" name="Google Shape;4317;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8" name="Google Shape;4318;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4"/>
        <p:cNvGrpSpPr/>
        <p:nvPr/>
      </p:nvGrpSpPr>
      <p:grpSpPr>
        <a:xfrm>
          <a:off x="0" y="0"/>
          <a:ext cx="0" cy="0"/>
          <a:chOff x="0" y="0"/>
          <a:chExt cx="0" cy="0"/>
        </a:xfrm>
      </p:grpSpPr>
      <p:sp>
        <p:nvSpPr>
          <p:cNvPr id="4345" name="Google Shape;4345;g1434258df96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6" name="Google Shape;4346;g1434258df96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4"/>
        <p:cNvGrpSpPr/>
        <p:nvPr/>
      </p:nvGrpSpPr>
      <p:grpSpPr>
        <a:xfrm>
          <a:off x="0" y="0"/>
          <a:ext cx="0" cy="0"/>
          <a:chOff x="0" y="0"/>
          <a:chExt cx="0" cy="0"/>
        </a:xfrm>
      </p:grpSpPr>
      <p:sp>
        <p:nvSpPr>
          <p:cNvPr id="4465" name="Google Shape;4465;gbd6c00e730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6" name="Google Shape;4466;gbd6c00e730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57850" y="1398975"/>
            <a:ext cx="7428300" cy="19341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rgbClr val="191919"/>
              </a:buClr>
              <a:buSzPts val="5200"/>
              <a:buNone/>
              <a:defRPr sz="6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857850" y="3333075"/>
            <a:ext cx="74283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7229305" y="-1029700"/>
            <a:ext cx="1201593" cy="1688739"/>
          </a:xfrm>
          <a:custGeom>
            <a:avLst/>
            <a:gdLst/>
            <a:ahLst/>
            <a:cxnLst/>
            <a:rect l="l" t="t" r="r" b="b"/>
            <a:pathLst>
              <a:path w="11556" h="16241" extrusionOk="0">
                <a:moveTo>
                  <a:pt x="11385" y="0"/>
                </a:moveTo>
                <a:cubicBezTo>
                  <a:pt x="11385" y="0"/>
                  <a:pt x="10965" y="285"/>
                  <a:pt x="10760" y="330"/>
                </a:cubicBezTo>
                <a:cubicBezTo>
                  <a:pt x="10543" y="376"/>
                  <a:pt x="9247" y="1081"/>
                  <a:pt x="8372" y="1126"/>
                </a:cubicBezTo>
                <a:cubicBezTo>
                  <a:pt x="7495" y="1172"/>
                  <a:pt x="7905" y="1331"/>
                  <a:pt x="7154" y="1718"/>
                </a:cubicBezTo>
                <a:cubicBezTo>
                  <a:pt x="6404" y="2093"/>
                  <a:pt x="6029" y="2173"/>
                  <a:pt x="5278" y="2218"/>
                </a:cubicBezTo>
                <a:cubicBezTo>
                  <a:pt x="4516" y="2252"/>
                  <a:pt x="4356" y="2468"/>
                  <a:pt x="3310" y="3014"/>
                </a:cubicBezTo>
                <a:cubicBezTo>
                  <a:pt x="2264" y="3560"/>
                  <a:pt x="1093" y="4140"/>
                  <a:pt x="1093" y="4140"/>
                </a:cubicBezTo>
                <a:cubicBezTo>
                  <a:pt x="1093" y="4140"/>
                  <a:pt x="1593" y="6153"/>
                  <a:pt x="1422" y="6528"/>
                </a:cubicBezTo>
                <a:cubicBezTo>
                  <a:pt x="1252" y="6904"/>
                  <a:pt x="1" y="11840"/>
                  <a:pt x="1" y="11840"/>
                </a:cubicBezTo>
                <a:lnTo>
                  <a:pt x="80" y="12727"/>
                </a:lnTo>
                <a:cubicBezTo>
                  <a:pt x="80" y="12727"/>
                  <a:pt x="2094" y="14478"/>
                  <a:pt x="3094" y="14820"/>
                </a:cubicBezTo>
                <a:cubicBezTo>
                  <a:pt x="4106" y="15149"/>
                  <a:pt x="4436" y="15104"/>
                  <a:pt x="5357" y="15399"/>
                </a:cubicBezTo>
                <a:cubicBezTo>
                  <a:pt x="5819" y="15547"/>
                  <a:pt x="6112" y="15579"/>
                  <a:pt x="6447" y="15579"/>
                </a:cubicBezTo>
                <a:cubicBezTo>
                  <a:pt x="6691" y="15579"/>
                  <a:pt x="6958" y="15562"/>
                  <a:pt x="7328" y="15562"/>
                </a:cubicBezTo>
                <a:cubicBezTo>
                  <a:pt x="7463" y="15562"/>
                  <a:pt x="7613" y="15564"/>
                  <a:pt x="7780" y="15570"/>
                </a:cubicBezTo>
                <a:cubicBezTo>
                  <a:pt x="9042" y="15604"/>
                  <a:pt x="8792" y="15604"/>
                  <a:pt x="9793" y="15866"/>
                </a:cubicBezTo>
                <a:cubicBezTo>
                  <a:pt x="10794" y="16116"/>
                  <a:pt x="11556" y="16241"/>
                  <a:pt x="11556" y="16241"/>
                </a:cubicBezTo>
                <a:lnTo>
                  <a:pt x="113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274612" y="-476324"/>
            <a:ext cx="2203418" cy="2509019"/>
            <a:chOff x="5076050" y="2494226"/>
            <a:chExt cx="2203418" cy="2509019"/>
          </a:xfrm>
        </p:grpSpPr>
        <p:sp>
          <p:nvSpPr>
            <p:cNvPr id="13" name="Google Shape;13;p2"/>
            <p:cNvSpPr/>
            <p:nvPr/>
          </p:nvSpPr>
          <p:spPr>
            <a:xfrm>
              <a:off x="5076050" y="2494226"/>
              <a:ext cx="2203418" cy="2509019"/>
            </a:xfrm>
            <a:custGeom>
              <a:avLst/>
              <a:gdLst/>
              <a:ahLst/>
              <a:cxnLst/>
              <a:rect l="l" t="t" r="r" b="b"/>
              <a:pathLst>
                <a:path w="15992" h="18210" extrusionOk="0">
                  <a:moveTo>
                    <a:pt x="13273" y="0"/>
                  </a:moveTo>
                  <a:lnTo>
                    <a:pt x="10930" y="455"/>
                  </a:lnTo>
                  <a:cubicBezTo>
                    <a:pt x="10930" y="455"/>
                    <a:pt x="10088" y="705"/>
                    <a:pt x="9463" y="922"/>
                  </a:cubicBezTo>
                  <a:cubicBezTo>
                    <a:pt x="8837" y="1127"/>
                    <a:pt x="8371" y="1172"/>
                    <a:pt x="7462" y="1297"/>
                  </a:cubicBezTo>
                  <a:cubicBezTo>
                    <a:pt x="6540" y="1422"/>
                    <a:pt x="6324" y="1251"/>
                    <a:pt x="5152" y="1502"/>
                  </a:cubicBezTo>
                  <a:cubicBezTo>
                    <a:pt x="5141" y="1513"/>
                    <a:pt x="5130" y="1513"/>
                    <a:pt x="5119" y="1513"/>
                  </a:cubicBezTo>
                  <a:cubicBezTo>
                    <a:pt x="4925" y="1559"/>
                    <a:pt x="4755" y="1593"/>
                    <a:pt x="4606" y="1627"/>
                  </a:cubicBezTo>
                  <a:cubicBezTo>
                    <a:pt x="4505" y="1650"/>
                    <a:pt x="4414" y="1673"/>
                    <a:pt x="4323" y="1695"/>
                  </a:cubicBezTo>
                  <a:cubicBezTo>
                    <a:pt x="4242" y="1718"/>
                    <a:pt x="4163" y="1729"/>
                    <a:pt x="4095" y="1752"/>
                  </a:cubicBezTo>
                  <a:cubicBezTo>
                    <a:pt x="3936" y="1786"/>
                    <a:pt x="3799" y="1820"/>
                    <a:pt x="3674" y="1843"/>
                  </a:cubicBezTo>
                  <a:lnTo>
                    <a:pt x="3367" y="1877"/>
                  </a:lnTo>
                  <a:cubicBezTo>
                    <a:pt x="3299" y="1883"/>
                    <a:pt x="3231" y="1886"/>
                    <a:pt x="3160" y="1886"/>
                  </a:cubicBezTo>
                  <a:cubicBezTo>
                    <a:pt x="3089" y="1886"/>
                    <a:pt x="3015" y="1883"/>
                    <a:pt x="2935" y="1877"/>
                  </a:cubicBezTo>
                  <a:cubicBezTo>
                    <a:pt x="2264" y="1843"/>
                    <a:pt x="171" y="1797"/>
                    <a:pt x="171" y="1797"/>
                  </a:cubicBezTo>
                  <a:lnTo>
                    <a:pt x="137" y="5232"/>
                  </a:lnTo>
                  <a:lnTo>
                    <a:pt x="125" y="5664"/>
                  </a:lnTo>
                  <a:lnTo>
                    <a:pt x="103" y="8292"/>
                  </a:lnTo>
                  <a:lnTo>
                    <a:pt x="92" y="8826"/>
                  </a:lnTo>
                  <a:lnTo>
                    <a:pt x="80" y="9293"/>
                  </a:lnTo>
                  <a:lnTo>
                    <a:pt x="80" y="9850"/>
                  </a:lnTo>
                  <a:lnTo>
                    <a:pt x="69" y="10339"/>
                  </a:lnTo>
                  <a:lnTo>
                    <a:pt x="69" y="10885"/>
                  </a:lnTo>
                  <a:lnTo>
                    <a:pt x="46" y="12556"/>
                  </a:lnTo>
                  <a:lnTo>
                    <a:pt x="34" y="14047"/>
                  </a:lnTo>
                  <a:lnTo>
                    <a:pt x="34" y="14547"/>
                  </a:lnTo>
                  <a:lnTo>
                    <a:pt x="34" y="14934"/>
                  </a:lnTo>
                  <a:lnTo>
                    <a:pt x="24" y="15058"/>
                  </a:lnTo>
                  <a:lnTo>
                    <a:pt x="24" y="15491"/>
                  </a:lnTo>
                  <a:lnTo>
                    <a:pt x="24" y="16208"/>
                  </a:lnTo>
                  <a:lnTo>
                    <a:pt x="1" y="17914"/>
                  </a:lnTo>
                  <a:lnTo>
                    <a:pt x="1047" y="18209"/>
                  </a:lnTo>
                  <a:cubicBezTo>
                    <a:pt x="1047" y="18209"/>
                    <a:pt x="1434" y="17868"/>
                    <a:pt x="1684" y="17197"/>
                  </a:cubicBezTo>
                  <a:cubicBezTo>
                    <a:pt x="1934" y="16537"/>
                    <a:pt x="1968" y="16287"/>
                    <a:pt x="2389" y="15741"/>
                  </a:cubicBezTo>
                  <a:cubicBezTo>
                    <a:pt x="2809" y="15195"/>
                    <a:pt x="2184" y="14854"/>
                    <a:pt x="3481" y="14229"/>
                  </a:cubicBezTo>
                  <a:cubicBezTo>
                    <a:pt x="4777" y="13603"/>
                    <a:pt x="4402" y="14024"/>
                    <a:pt x="5323" y="13102"/>
                  </a:cubicBezTo>
                  <a:cubicBezTo>
                    <a:pt x="5357" y="13057"/>
                    <a:pt x="5403" y="13023"/>
                    <a:pt x="5437" y="12978"/>
                  </a:cubicBezTo>
                  <a:cubicBezTo>
                    <a:pt x="5585" y="12841"/>
                    <a:pt x="5698" y="12716"/>
                    <a:pt x="5801" y="12614"/>
                  </a:cubicBezTo>
                  <a:cubicBezTo>
                    <a:pt x="5880" y="12523"/>
                    <a:pt x="5960" y="12443"/>
                    <a:pt x="6017" y="12374"/>
                  </a:cubicBezTo>
                  <a:cubicBezTo>
                    <a:pt x="6153" y="12227"/>
                    <a:pt x="6256" y="12113"/>
                    <a:pt x="6358" y="11999"/>
                  </a:cubicBezTo>
                  <a:cubicBezTo>
                    <a:pt x="6403" y="11954"/>
                    <a:pt x="6461" y="11897"/>
                    <a:pt x="6506" y="11840"/>
                  </a:cubicBezTo>
                  <a:cubicBezTo>
                    <a:pt x="6574" y="11772"/>
                    <a:pt x="6631" y="11704"/>
                    <a:pt x="6711" y="11624"/>
                  </a:cubicBezTo>
                  <a:cubicBezTo>
                    <a:pt x="6734" y="11601"/>
                    <a:pt x="6756" y="11578"/>
                    <a:pt x="6790" y="11555"/>
                  </a:cubicBezTo>
                  <a:cubicBezTo>
                    <a:pt x="6881" y="11454"/>
                    <a:pt x="6984" y="11385"/>
                    <a:pt x="7075" y="11340"/>
                  </a:cubicBezTo>
                  <a:cubicBezTo>
                    <a:pt x="7131" y="11317"/>
                    <a:pt x="7177" y="11294"/>
                    <a:pt x="7234" y="11272"/>
                  </a:cubicBezTo>
                  <a:cubicBezTo>
                    <a:pt x="7575" y="11158"/>
                    <a:pt x="7939" y="11181"/>
                    <a:pt x="8462" y="10714"/>
                  </a:cubicBezTo>
                  <a:cubicBezTo>
                    <a:pt x="9213" y="10043"/>
                    <a:pt x="9509" y="9839"/>
                    <a:pt x="10305" y="9338"/>
                  </a:cubicBezTo>
                  <a:cubicBezTo>
                    <a:pt x="11101" y="8826"/>
                    <a:pt x="11135" y="9122"/>
                    <a:pt x="11897" y="8416"/>
                  </a:cubicBezTo>
                  <a:cubicBezTo>
                    <a:pt x="12648" y="7700"/>
                    <a:pt x="13523" y="7700"/>
                    <a:pt x="14069" y="7575"/>
                  </a:cubicBezTo>
                  <a:cubicBezTo>
                    <a:pt x="14615" y="7450"/>
                    <a:pt x="15616" y="6950"/>
                    <a:pt x="15616" y="6950"/>
                  </a:cubicBezTo>
                  <a:lnTo>
                    <a:pt x="15991" y="5358"/>
                  </a:lnTo>
                  <a:lnTo>
                    <a:pt x="15286" y="3640"/>
                  </a:lnTo>
                  <a:lnTo>
                    <a:pt x="15070" y="1797"/>
                  </a:lnTo>
                  <a:lnTo>
                    <a:pt x="14445" y="626"/>
                  </a:lnTo>
                  <a:lnTo>
                    <a:pt x="132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152794" y="3132291"/>
              <a:ext cx="501528" cy="205158"/>
            </a:xfrm>
            <a:custGeom>
              <a:avLst/>
              <a:gdLst/>
              <a:ahLst/>
              <a:cxnLst/>
              <a:rect l="l" t="t" r="r" b="b"/>
              <a:pathLst>
                <a:path w="3640" h="1489" extrusionOk="0">
                  <a:moveTo>
                    <a:pt x="353" y="0"/>
                  </a:moveTo>
                  <a:cubicBezTo>
                    <a:pt x="132" y="0"/>
                    <a:pt x="1" y="32"/>
                    <a:pt x="1" y="32"/>
                  </a:cubicBezTo>
                  <a:cubicBezTo>
                    <a:pt x="1" y="32"/>
                    <a:pt x="410" y="442"/>
                    <a:pt x="1082" y="692"/>
                  </a:cubicBezTo>
                  <a:cubicBezTo>
                    <a:pt x="1752" y="942"/>
                    <a:pt x="1923" y="1033"/>
                    <a:pt x="2343" y="1159"/>
                  </a:cubicBezTo>
                  <a:cubicBezTo>
                    <a:pt x="2765" y="1283"/>
                    <a:pt x="3640" y="1488"/>
                    <a:pt x="3640" y="1488"/>
                  </a:cubicBezTo>
                  <a:cubicBezTo>
                    <a:pt x="3640" y="1488"/>
                    <a:pt x="2548" y="942"/>
                    <a:pt x="2093" y="692"/>
                  </a:cubicBezTo>
                  <a:cubicBezTo>
                    <a:pt x="1627" y="442"/>
                    <a:pt x="1456" y="192"/>
                    <a:pt x="922" y="67"/>
                  </a:cubicBezTo>
                  <a:cubicBezTo>
                    <a:pt x="699" y="16"/>
                    <a:pt x="505" y="0"/>
                    <a:pt x="3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550845" y="3135047"/>
              <a:ext cx="124004" cy="165201"/>
            </a:xfrm>
            <a:custGeom>
              <a:avLst/>
              <a:gdLst/>
              <a:ahLst/>
              <a:cxnLst/>
              <a:rect l="l" t="t" r="r" b="b"/>
              <a:pathLst>
                <a:path w="900" h="1199" extrusionOk="0">
                  <a:moveTo>
                    <a:pt x="51" y="1"/>
                  </a:moveTo>
                  <a:cubicBezTo>
                    <a:pt x="17" y="1"/>
                    <a:pt x="0" y="26"/>
                    <a:pt x="0" y="92"/>
                  </a:cubicBezTo>
                  <a:cubicBezTo>
                    <a:pt x="0" y="92"/>
                    <a:pt x="58" y="490"/>
                    <a:pt x="137" y="661"/>
                  </a:cubicBezTo>
                  <a:cubicBezTo>
                    <a:pt x="228" y="820"/>
                    <a:pt x="376" y="990"/>
                    <a:pt x="478" y="1059"/>
                  </a:cubicBezTo>
                  <a:cubicBezTo>
                    <a:pt x="563" y="1106"/>
                    <a:pt x="662" y="1199"/>
                    <a:pt x="733" y="1199"/>
                  </a:cubicBezTo>
                  <a:cubicBezTo>
                    <a:pt x="748" y="1199"/>
                    <a:pt x="762" y="1194"/>
                    <a:pt x="774" y="1184"/>
                  </a:cubicBezTo>
                  <a:cubicBezTo>
                    <a:pt x="831" y="1116"/>
                    <a:pt x="899" y="968"/>
                    <a:pt x="808" y="798"/>
                  </a:cubicBezTo>
                  <a:cubicBezTo>
                    <a:pt x="728" y="638"/>
                    <a:pt x="308" y="115"/>
                    <a:pt x="182" y="47"/>
                  </a:cubicBezTo>
                  <a:cubicBezTo>
                    <a:pt x="124" y="20"/>
                    <a:pt x="80" y="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400387" y="3038049"/>
              <a:ext cx="103612" cy="175397"/>
            </a:xfrm>
            <a:custGeom>
              <a:avLst/>
              <a:gdLst/>
              <a:ahLst/>
              <a:cxnLst/>
              <a:rect l="l" t="t" r="r" b="b"/>
              <a:pathLst>
                <a:path w="752" h="1273" extrusionOk="0">
                  <a:moveTo>
                    <a:pt x="149" y="0"/>
                  </a:moveTo>
                  <a:cubicBezTo>
                    <a:pt x="149" y="0"/>
                    <a:pt x="1" y="102"/>
                    <a:pt x="23" y="170"/>
                  </a:cubicBezTo>
                  <a:cubicBezTo>
                    <a:pt x="23" y="170"/>
                    <a:pt x="46" y="671"/>
                    <a:pt x="205" y="898"/>
                  </a:cubicBezTo>
                  <a:cubicBezTo>
                    <a:pt x="349" y="1089"/>
                    <a:pt x="516" y="1273"/>
                    <a:pt x="620" y="1273"/>
                  </a:cubicBezTo>
                  <a:cubicBezTo>
                    <a:pt x="640" y="1273"/>
                    <a:pt x="657" y="1266"/>
                    <a:pt x="672" y="1251"/>
                  </a:cubicBezTo>
                  <a:cubicBezTo>
                    <a:pt x="751" y="1171"/>
                    <a:pt x="751" y="751"/>
                    <a:pt x="672" y="580"/>
                  </a:cubicBezTo>
                  <a:cubicBezTo>
                    <a:pt x="581" y="421"/>
                    <a:pt x="149"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190409" y="3005670"/>
              <a:ext cx="172504" cy="124693"/>
            </a:xfrm>
            <a:custGeom>
              <a:avLst/>
              <a:gdLst/>
              <a:ahLst/>
              <a:cxnLst/>
              <a:rect l="l" t="t" r="r" b="b"/>
              <a:pathLst>
                <a:path w="1252" h="905" extrusionOk="0">
                  <a:moveTo>
                    <a:pt x="92" y="1"/>
                  </a:moveTo>
                  <a:cubicBezTo>
                    <a:pt x="38" y="1"/>
                    <a:pt x="3" y="13"/>
                    <a:pt x="1" y="41"/>
                  </a:cubicBezTo>
                  <a:cubicBezTo>
                    <a:pt x="1" y="41"/>
                    <a:pt x="160" y="440"/>
                    <a:pt x="387" y="565"/>
                  </a:cubicBezTo>
                  <a:cubicBezTo>
                    <a:pt x="592" y="672"/>
                    <a:pt x="1022" y="904"/>
                    <a:pt x="1162" y="904"/>
                  </a:cubicBezTo>
                  <a:cubicBezTo>
                    <a:pt x="1186" y="904"/>
                    <a:pt x="1201" y="898"/>
                    <a:pt x="1206" y="883"/>
                  </a:cubicBezTo>
                  <a:cubicBezTo>
                    <a:pt x="1252" y="781"/>
                    <a:pt x="910" y="314"/>
                    <a:pt x="774" y="213"/>
                  </a:cubicBezTo>
                  <a:cubicBezTo>
                    <a:pt x="660" y="133"/>
                    <a:pt x="271"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434833" y="3355635"/>
              <a:ext cx="207087" cy="68340"/>
            </a:xfrm>
            <a:custGeom>
              <a:avLst/>
              <a:gdLst/>
              <a:ahLst/>
              <a:cxnLst/>
              <a:rect l="l" t="t" r="r" b="b"/>
              <a:pathLst>
                <a:path w="1503" h="496" extrusionOk="0">
                  <a:moveTo>
                    <a:pt x="998" y="0"/>
                  </a:moveTo>
                  <a:cubicBezTo>
                    <a:pt x="913" y="0"/>
                    <a:pt x="831" y="4"/>
                    <a:pt x="774" y="15"/>
                  </a:cubicBezTo>
                  <a:cubicBezTo>
                    <a:pt x="604" y="61"/>
                    <a:pt x="205" y="163"/>
                    <a:pt x="104" y="266"/>
                  </a:cubicBezTo>
                  <a:cubicBezTo>
                    <a:pt x="1" y="368"/>
                    <a:pt x="149" y="459"/>
                    <a:pt x="319" y="481"/>
                  </a:cubicBezTo>
                  <a:cubicBezTo>
                    <a:pt x="374" y="489"/>
                    <a:pt x="469" y="496"/>
                    <a:pt x="577" y="496"/>
                  </a:cubicBezTo>
                  <a:cubicBezTo>
                    <a:pt x="781" y="496"/>
                    <a:pt x="1031" y="472"/>
                    <a:pt x="1150" y="390"/>
                  </a:cubicBezTo>
                  <a:cubicBezTo>
                    <a:pt x="1343" y="266"/>
                    <a:pt x="1502" y="38"/>
                    <a:pt x="1343" y="15"/>
                  </a:cubicBezTo>
                  <a:cubicBezTo>
                    <a:pt x="1343" y="15"/>
                    <a:pt x="1166" y="0"/>
                    <a:pt x="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209285" y="3304518"/>
              <a:ext cx="239879" cy="72474"/>
            </a:xfrm>
            <a:custGeom>
              <a:avLst/>
              <a:gdLst/>
              <a:ahLst/>
              <a:cxnLst/>
              <a:rect l="l" t="t" r="r" b="b"/>
              <a:pathLst>
                <a:path w="1741" h="526" extrusionOk="0">
                  <a:moveTo>
                    <a:pt x="1260" y="1"/>
                  </a:moveTo>
                  <a:cubicBezTo>
                    <a:pt x="1189" y="1"/>
                    <a:pt x="1100" y="3"/>
                    <a:pt x="990" y="11"/>
                  </a:cubicBezTo>
                  <a:cubicBezTo>
                    <a:pt x="649" y="33"/>
                    <a:pt x="490" y="11"/>
                    <a:pt x="364" y="113"/>
                  </a:cubicBezTo>
                  <a:cubicBezTo>
                    <a:pt x="239" y="215"/>
                    <a:pt x="0" y="329"/>
                    <a:pt x="91" y="409"/>
                  </a:cubicBezTo>
                  <a:cubicBezTo>
                    <a:pt x="153" y="471"/>
                    <a:pt x="408" y="526"/>
                    <a:pt x="705" y="526"/>
                  </a:cubicBezTo>
                  <a:cubicBezTo>
                    <a:pt x="790" y="526"/>
                    <a:pt x="879" y="521"/>
                    <a:pt x="967" y="511"/>
                  </a:cubicBezTo>
                  <a:cubicBezTo>
                    <a:pt x="1365" y="477"/>
                    <a:pt x="1615" y="409"/>
                    <a:pt x="1683" y="306"/>
                  </a:cubicBezTo>
                  <a:cubicBezTo>
                    <a:pt x="1741" y="204"/>
                    <a:pt x="1570" y="11"/>
                    <a:pt x="1468" y="11"/>
                  </a:cubicBezTo>
                  <a:cubicBezTo>
                    <a:pt x="1468" y="11"/>
                    <a:pt x="1402" y="1"/>
                    <a:pt x="12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093273" y="3210276"/>
              <a:ext cx="174157" cy="77020"/>
            </a:xfrm>
            <a:custGeom>
              <a:avLst/>
              <a:gdLst/>
              <a:ahLst/>
              <a:cxnLst/>
              <a:rect l="l" t="t" r="r" b="b"/>
              <a:pathLst>
                <a:path w="1264" h="559" extrusionOk="0">
                  <a:moveTo>
                    <a:pt x="445" y="1"/>
                  </a:moveTo>
                  <a:cubicBezTo>
                    <a:pt x="433" y="1"/>
                    <a:pt x="422" y="1"/>
                    <a:pt x="410" y="1"/>
                  </a:cubicBezTo>
                  <a:cubicBezTo>
                    <a:pt x="273" y="12"/>
                    <a:pt x="137" y="24"/>
                    <a:pt x="12" y="35"/>
                  </a:cubicBezTo>
                  <a:lnTo>
                    <a:pt x="0" y="467"/>
                  </a:lnTo>
                  <a:cubicBezTo>
                    <a:pt x="210" y="520"/>
                    <a:pt x="440" y="559"/>
                    <a:pt x="618" y="559"/>
                  </a:cubicBezTo>
                  <a:cubicBezTo>
                    <a:pt x="672" y="559"/>
                    <a:pt x="721" y="555"/>
                    <a:pt x="763" y="547"/>
                  </a:cubicBezTo>
                  <a:cubicBezTo>
                    <a:pt x="1115" y="490"/>
                    <a:pt x="1263" y="490"/>
                    <a:pt x="1263" y="399"/>
                  </a:cubicBezTo>
                  <a:cubicBezTo>
                    <a:pt x="1263" y="320"/>
                    <a:pt x="1183" y="171"/>
                    <a:pt x="1036" y="149"/>
                  </a:cubicBezTo>
                  <a:cubicBezTo>
                    <a:pt x="1036" y="149"/>
                    <a:pt x="761" y="1"/>
                    <a:pt x="4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5710671" y="2702689"/>
              <a:ext cx="258756" cy="158312"/>
            </a:xfrm>
            <a:custGeom>
              <a:avLst/>
              <a:gdLst/>
              <a:ahLst/>
              <a:cxnLst/>
              <a:rect l="l" t="t" r="r" b="b"/>
              <a:pathLst>
                <a:path w="1878" h="1149" extrusionOk="0">
                  <a:moveTo>
                    <a:pt x="513" y="0"/>
                  </a:moveTo>
                  <a:cubicBezTo>
                    <a:pt x="319" y="46"/>
                    <a:pt x="149" y="80"/>
                    <a:pt x="0" y="114"/>
                  </a:cubicBezTo>
                  <a:cubicBezTo>
                    <a:pt x="364" y="433"/>
                    <a:pt x="490" y="706"/>
                    <a:pt x="979" y="921"/>
                  </a:cubicBezTo>
                  <a:cubicBezTo>
                    <a:pt x="1445" y="1139"/>
                    <a:pt x="1807" y="1149"/>
                    <a:pt x="1868" y="1149"/>
                  </a:cubicBezTo>
                  <a:cubicBezTo>
                    <a:pt x="1874" y="1149"/>
                    <a:pt x="1877" y="1149"/>
                    <a:pt x="1877" y="1149"/>
                  </a:cubicBezTo>
                  <a:cubicBezTo>
                    <a:pt x="1877" y="1149"/>
                    <a:pt x="1547" y="660"/>
                    <a:pt x="945" y="273"/>
                  </a:cubicBezTo>
                  <a:cubicBezTo>
                    <a:pt x="763" y="160"/>
                    <a:pt x="626" y="80"/>
                    <a:pt x="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5539960" y="2748019"/>
              <a:ext cx="42299" cy="33481"/>
            </a:xfrm>
            <a:custGeom>
              <a:avLst/>
              <a:gdLst/>
              <a:ahLst/>
              <a:cxnLst/>
              <a:rect l="l" t="t" r="r" b="b"/>
              <a:pathLst>
                <a:path w="307" h="243" extrusionOk="0">
                  <a:moveTo>
                    <a:pt x="307" y="1"/>
                  </a:moveTo>
                  <a:lnTo>
                    <a:pt x="0" y="35"/>
                  </a:lnTo>
                  <a:cubicBezTo>
                    <a:pt x="46" y="104"/>
                    <a:pt x="79" y="149"/>
                    <a:pt x="102" y="172"/>
                  </a:cubicBezTo>
                  <a:cubicBezTo>
                    <a:pt x="162" y="214"/>
                    <a:pt x="206" y="243"/>
                    <a:pt x="238" y="243"/>
                  </a:cubicBezTo>
                  <a:cubicBezTo>
                    <a:pt x="267" y="243"/>
                    <a:pt x="285" y="219"/>
                    <a:pt x="296" y="160"/>
                  </a:cubicBezTo>
                  <a:cubicBezTo>
                    <a:pt x="296" y="160"/>
                    <a:pt x="307" y="92"/>
                    <a:pt x="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5624558" y="2718258"/>
              <a:ext cx="94105" cy="185180"/>
            </a:xfrm>
            <a:custGeom>
              <a:avLst/>
              <a:gdLst/>
              <a:ahLst/>
              <a:cxnLst/>
              <a:rect l="l" t="t" r="r" b="b"/>
              <a:pathLst>
                <a:path w="683" h="1344" extrusionOk="0">
                  <a:moveTo>
                    <a:pt x="219" y="1"/>
                  </a:moveTo>
                  <a:cubicBezTo>
                    <a:pt x="206" y="1"/>
                    <a:pt x="194" y="4"/>
                    <a:pt x="182" y="12"/>
                  </a:cubicBezTo>
                  <a:cubicBezTo>
                    <a:pt x="91" y="80"/>
                    <a:pt x="0" y="490"/>
                    <a:pt x="57" y="672"/>
                  </a:cubicBezTo>
                  <a:cubicBezTo>
                    <a:pt x="102" y="854"/>
                    <a:pt x="455" y="1343"/>
                    <a:pt x="455" y="1343"/>
                  </a:cubicBezTo>
                  <a:cubicBezTo>
                    <a:pt x="455" y="1343"/>
                    <a:pt x="615" y="1275"/>
                    <a:pt x="603" y="1207"/>
                  </a:cubicBezTo>
                  <a:cubicBezTo>
                    <a:pt x="603" y="1207"/>
                    <a:pt x="683" y="706"/>
                    <a:pt x="569" y="456"/>
                  </a:cubicBezTo>
                  <a:cubicBezTo>
                    <a:pt x="458" y="224"/>
                    <a:pt x="320" y="1"/>
                    <a:pt x="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757655" y="2826141"/>
              <a:ext cx="150596" cy="152801"/>
            </a:xfrm>
            <a:custGeom>
              <a:avLst/>
              <a:gdLst/>
              <a:ahLst/>
              <a:cxnLst/>
              <a:rect l="l" t="t" r="r" b="b"/>
              <a:pathLst>
                <a:path w="1093" h="1109" extrusionOk="0">
                  <a:moveTo>
                    <a:pt x="98" y="1"/>
                  </a:moveTo>
                  <a:cubicBezTo>
                    <a:pt x="85" y="1"/>
                    <a:pt x="75" y="5"/>
                    <a:pt x="69" y="14"/>
                  </a:cubicBezTo>
                  <a:cubicBezTo>
                    <a:pt x="1" y="116"/>
                    <a:pt x="240" y="628"/>
                    <a:pt x="365" y="765"/>
                  </a:cubicBezTo>
                  <a:cubicBezTo>
                    <a:pt x="471" y="871"/>
                    <a:pt x="888" y="1108"/>
                    <a:pt x="1040" y="1108"/>
                  </a:cubicBezTo>
                  <a:cubicBezTo>
                    <a:pt x="1067" y="1108"/>
                    <a:pt x="1086" y="1101"/>
                    <a:pt x="1092" y="1083"/>
                  </a:cubicBezTo>
                  <a:cubicBezTo>
                    <a:pt x="1092" y="1083"/>
                    <a:pt x="1001" y="662"/>
                    <a:pt x="797" y="492"/>
                  </a:cubicBezTo>
                  <a:cubicBezTo>
                    <a:pt x="623" y="338"/>
                    <a:pt x="219"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5879867" y="2703240"/>
              <a:ext cx="257102" cy="94381"/>
            </a:xfrm>
            <a:custGeom>
              <a:avLst/>
              <a:gdLst/>
              <a:ahLst/>
              <a:cxnLst/>
              <a:rect l="l" t="t" r="r" b="b"/>
              <a:pathLst>
                <a:path w="1866" h="685" extrusionOk="0">
                  <a:moveTo>
                    <a:pt x="163" y="0"/>
                  </a:moveTo>
                  <a:cubicBezTo>
                    <a:pt x="64" y="0"/>
                    <a:pt x="18" y="10"/>
                    <a:pt x="13" y="53"/>
                  </a:cubicBezTo>
                  <a:cubicBezTo>
                    <a:pt x="1" y="133"/>
                    <a:pt x="46" y="292"/>
                    <a:pt x="183" y="349"/>
                  </a:cubicBezTo>
                  <a:cubicBezTo>
                    <a:pt x="183" y="349"/>
                    <a:pt x="445" y="565"/>
                    <a:pt x="774" y="611"/>
                  </a:cubicBezTo>
                  <a:cubicBezTo>
                    <a:pt x="1044" y="648"/>
                    <a:pt x="1313" y="685"/>
                    <a:pt x="1502" y="685"/>
                  </a:cubicBezTo>
                  <a:cubicBezTo>
                    <a:pt x="1544" y="685"/>
                    <a:pt x="1582" y="683"/>
                    <a:pt x="1616" y="679"/>
                  </a:cubicBezTo>
                  <a:cubicBezTo>
                    <a:pt x="1798" y="656"/>
                    <a:pt x="1866" y="599"/>
                    <a:pt x="1752" y="520"/>
                  </a:cubicBezTo>
                  <a:cubicBezTo>
                    <a:pt x="1650" y="429"/>
                    <a:pt x="900" y="19"/>
                    <a:pt x="536" y="7"/>
                  </a:cubicBezTo>
                  <a:cubicBezTo>
                    <a:pt x="368" y="7"/>
                    <a:pt x="247" y="0"/>
                    <a:pt x="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718525" y="3797913"/>
              <a:ext cx="233541" cy="401360"/>
            </a:xfrm>
            <a:custGeom>
              <a:avLst/>
              <a:gdLst/>
              <a:ahLst/>
              <a:cxnLst/>
              <a:rect l="l" t="t" r="r" b="b"/>
              <a:pathLst>
                <a:path w="1695" h="2913" extrusionOk="0">
                  <a:moveTo>
                    <a:pt x="1" y="1"/>
                  </a:moveTo>
                  <a:cubicBezTo>
                    <a:pt x="12" y="35"/>
                    <a:pt x="524" y="1104"/>
                    <a:pt x="729" y="1582"/>
                  </a:cubicBezTo>
                  <a:cubicBezTo>
                    <a:pt x="933" y="2060"/>
                    <a:pt x="911" y="2366"/>
                    <a:pt x="1263" y="2799"/>
                  </a:cubicBezTo>
                  <a:cubicBezTo>
                    <a:pt x="1297" y="2844"/>
                    <a:pt x="1320" y="2879"/>
                    <a:pt x="1354" y="2912"/>
                  </a:cubicBezTo>
                  <a:cubicBezTo>
                    <a:pt x="1490" y="2765"/>
                    <a:pt x="1593" y="2651"/>
                    <a:pt x="1695" y="2537"/>
                  </a:cubicBezTo>
                  <a:cubicBezTo>
                    <a:pt x="1649" y="2435"/>
                    <a:pt x="1581" y="2321"/>
                    <a:pt x="1513" y="2196"/>
                  </a:cubicBezTo>
                  <a:cubicBezTo>
                    <a:pt x="1138" y="1593"/>
                    <a:pt x="1058" y="1423"/>
                    <a:pt x="808" y="1059"/>
                  </a:cubicBezTo>
                  <a:cubicBezTo>
                    <a:pt x="558" y="706"/>
                    <a:pt x="12" y="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649634" y="3827674"/>
              <a:ext cx="70545" cy="190829"/>
            </a:xfrm>
            <a:custGeom>
              <a:avLst/>
              <a:gdLst/>
              <a:ahLst/>
              <a:cxnLst/>
              <a:rect l="l" t="t" r="r" b="b"/>
              <a:pathLst>
                <a:path w="512" h="1385" extrusionOk="0">
                  <a:moveTo>
                    <a:pt x="305" y="1"/>
                  </a:moveTo>
                  <a:cubicBezTo>
                    <a:pt x="302" y="1"/>
                    <a:pt x="299" y="1"/>
                    <a:pt x="296" y="1"/>
                  </a:cubicBezTo>
                  <a:cubicBezTo>
                    <a:pt x="216" y="12"/>
                    <a:pt x="69" y="92"/>
                    <a:pt x="34" y="274"/>
                  </a:cubicBezTo>
                  <a:cubicBezTo>
                    <a:pt x="0" y="456"/>
                    <a:pt x="0" y="1127"/>
                    <a:pt x="69" y="1252"/>
                  </a:cubicBezTo>
                  <a:cubicBezTo>
                    <a:pt x="105" y="1332"/>
                    <a:pt x="132" y="1385"/>
                    <a:pt x="168" y="1385"/>
                  </a:cubicBezTo>
                  <a:cubicBezTo>
                    <a:pt x="188" y="1385"/>
                    <a:pt x="210" y="1368"/>
                    <a:pt x="239" y="1332"/>
                  </a:cubicBezTo>
                  <a:cubicBezTo>
                    <a:pt x="239" y="1332"/>
                    <a:pt x="433" y="979"/>
                    <a:pt x="466" y="797"/>
                  </a:cubicBezTo>
                  <a:cubicBezTo>
                    <a:pt x="512" y="616"/>
                    <a:pt x="501" y="388"/>
                    <a:pt x="455" y="274"/>
                  </a:cubicBezTo>
                  <a:cubicBezTo>
                    <a:pt x="411" y="164"/>
                    <a:pt x="389" y="1"/>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704333" y="3997008"/>
              <a:ext cx="83221" cy="180495"/>
            </a:xfrm>
            <a:custGeom>
              <a:avLst/>
              <a:gdLst/>
              <a:ahLst/>
              <a:cxnLst/>
              <a:rect l="l" t="t" r="r" b="b"/>
              <a:pathLst>
                <a:path w="604" h="1310" extrusionOk="0">
                  <a:moveTo>
                    <a:pt x="462" y="0"/>
                  </a:moveTo>
                  <a:cubicBezTo>
                    <a:pt x="460" y="0"/>
                    <a:pt x="458" y="0"/>
                    <a:pt x="456" y="1"/>
                  </a:cubicBezTo>
                  <a:cubicBezTo>
                    <a:pt x="331" y="12"/>
                    <a:pt x="81" y="342"/>
                    <a:pt x="36" y="524"/>
                  </a:cubicBezTo>
                  <a:cubicBezTo>
                    <a:pt x="1" y="706"/>
                    <a:pt x="92" y="1308"/>
                    <a:pt x="92" y="1308"/>
                  </a:cubicBezTo>
                  <a:cubicBezTo>
                    <a:pt x="92" y="1308"/>
                    <a:pt x="107" y="1309"/>
                    <a:pt x="130" y="1309"/>
                  </a:cubicBezTo>
                  <a:cubicBezTo>
                    <a:pt x="185" y="1309"/>
                    <a:pt x="281" y="1303"/>
                    <a:pt x="297" y="1263"/>
                  </a:cubicBezTo>
                  <a:cubicBezTo>
                    <a:pt x="297" y="1263"/>
                    <a:pt x="581" y="853"/>
                    <a:pt x="592" y="569"/>
                  </a:cubicBezTo>
                  <a:cubicBezTo>
                    <a:pt x="604" y="290"/>
                    <a:pt x="571" y="0"/>
                    <a:pt x="4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804638" y="4145398"/>
              <a:ext cx="70820" cy="136956"/>
            </a:xfrm>
            <a:custGeom>
              <a:avLst/>
              <a:gdLst/>
              <a:ahLst/>
              <a:cxnLst/>
              <a:rect l="l" t="t" r="r" b="b"/>
              <a:pathLst>
                <a:path w="514" h="994" extrusionOk="0">
                  <a:moveTo>
                    <a:pt x="140" y="0"/>
                  </a:moveTo>
                  <a:cubicBezTo>
                    <a:pt x="135" y="0"/>
                    <a:pt x="131" y="1"/>
                    <a:pt x="126" y="4"/>
                  </a:cubicBezTo>
                  <a:cubicBezTo>
                    <a:pt x="24" y="61"/>
                    <a:pt x="1" y="630"/>
                    <a:pt x="58" y="812"/>
                  </a:cubicBezTo>
                  <a:cubicBezTo>
                    <a:pt x="69" y="857"/>
                    <a:pt x="104" y="925"/>
                    <a:pt x="149" y="994"/>
                  </a:cubicBezTo>
                  <a:cubicBezTo>
                    <a:pt x="297" y="857"/>
                    <a:pt x="410" y="732"/>
                    <a:pt x="513" y="630"/>
                  </a:cubicBezTo>
                  <a:cubicBezTo>
                    <a:pt x="405" y="371"/>
                    <a:pt x="226" y="0"/>
                    <a:pt x="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743050" y="3777522"/>
              <a:ext cx="190278" cy="103750"/>
            </a:xfrm>
            <a:custGeom>
              <a:avLst/>
              <a:gdLst/>
              <a:ahLst/>
              <a:cxnLst/>
              <a:rect l="l" t="t" r="r" b="b"/>
              <a:pathLst>
                <a:path w="1381" h="753" extrusionOk="0">
                  <a:moveTo>
                    <a:pt x="448" y="0"/>
                  </a:moveTo>
                  <a:cubicBezTo>
                    <a:pt x="232" y="0"/>
                    <a:pt x="0" y="77"/>
                    <a:pt x="107" y="183"/>
                  </a:cubicBezTo>
                  <a:cubicBezTo>
                    <a:pt x="107" y="183"/>
                    <a:pt x="391" y="467"/>
                    <a:pt x="551" y="536"/>
                  </a:cubicBezTo>
                  <a:cubicBezTo>
                    <a:pt x="705" y="602"/>
                    <a:pt x="1060" y="753"/>
                    <a:pt x="1218" y="753"/>
                  </a:cubicBezTo>
                  <a:cubicBezTo>
                    <a:pt x="1223" y="753"/>
                    <a:pt x="1228" y="752"/>
                    <a:pt x="1233" y="752"/>
                  </a:cubicBezTo>
                  <a:cubicBezTo>
                    <a:pt x="1380" y="729"/>
                    <a:pt x="1312" y="581"/>
                    <a:pt x="1198" y="456"/>
                  </a:cubicBezTo>
                  <a:cubicBezTo>
                    <a:pt x="1085" y="343"/>
                    <a:pt x="710" y="24"/>
                    <a:pt x="493" y="1"/>
                  </a:cubicBezTo>
                  <a:cubicBezTo>
                    <a:pt x="478" y="1"/>
                    <a:pt x="463" y="0"/>
                    <a:pt x="4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875320" y="3920952"/>
              <a:ext cx="198269" cy="136129"/>
            </a:xfrm>
            <a:custGeom>
              <a:avLst/>
              <a:gdLst/>
              <a:ahLst/>
              <a:cxnLst/>
              <a:rect l="l" t="t" r="r" b="b"/>
              <a:pathLst>
                <a:path w="1439" h="988" extrusionOk="0">
                  <a:moveTo>
                    <a:pt x="163" y="0"/>
                  </a:moveTo>
                  <a:cubicBezTo>
                    <a:pt x="145" y="0"/>
                    <a:pt x="128" y="2"/>
                    <a:pt x="114" y="7"/>
                  </a:cubicBezTo>
                  <a:cubicBezTo>
                    <a:pt x="0" y="52"/>
                    <a:pt x="23" y="302"/>
                    <a:pt x="102" y="371"/>
                  </a:cubicBezTo>
                  <a:cubicBezTo>
                    <a:pt x="102" y="371"/>
                    <a:pt x="205" y="484"/>
                    <a:pt x="478" y="666"/>
                  </a:cubicBezTo>
                  <a:cubicBezTo>
                    <a:pt x="739" y="851"/>
                    <a:pt x="864" y="974"/>
                    <a:pt x="1014" y="974"/>
                  </a:cubicBezTo>
                  <a:cubicBezTo>
                    <a:pt x="1021" y="974"/>
                    <a:pt x="1028" y="974"/>
                    <a:pt x="1035" y="973"/>
                  </a:cubicBezTo>
                  <a:cubicBezTo>
                    <a:pt x="1120" y="973"/>
                    <a:pt x="1223" y="987"/>
                    <a:pt x="1303" y="987"/>
                  </a:cubicBezTo>
                  <a:cubicBezTo>
                    <a:pt x="1382" y="987"/>
                    <a:pt x="1439" y="973"/>
                    <a:pt x="1433" y="917"/>
                  </a:cubicBezTo>
                  <a:cubicBezTo>
                    <a:pt x="1421" y="791"/>
                    <a:pt x="1148" y="495"/>
                    <a:pt x="807" y="291"/>
                  </a:cubicBezTo>
                  <a:cubicBezTo>
                    <a:pt x="509" y="102"/>
                    <a:pt x="290" y="0"/>
                    <a:pt x="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969287" y="4089872"/>
              <a:ext cx="31414" cy="35823"/>
            </a:xfrm>
            <a:custGeom>
              <a:avLst/>
              <a:gdLst/>
              <a:ahLst/>
              <a:cxnLst/>
              <a:rect l="l" t="t" r="r" b="b"/>
              <a:pathLst>
                <a:path w="228" h="260" extrusionOk="0">
                  <a:moveTo>
                    <a:pt x="105" y="0"/>
                  </a:moveTo>
                  <a:cubicBezTo>
                    <a:pt x="86" y="0"/>
                    <a:pt x="71" y="7"/>
                    <a:pt x="57" y="20"/>
                  </a:cubicBezTo>
                  <a:cubicBezTo>
                    <a:pt x="23" y="65"/>
                    <a:pt x="0" y="168"/>
                    <a:pt x="23" y="259"/>
                  </a:cubicBezTo>
                  <a:cubicBezTo>
                    <a:pt x="91" y="191"/>
                    <a:pt x="148" y="123"/>
                    <a:pt x="228" y="43"/>
                  </a:cubicBezTo>
                  <a:cubicBezTo>
                    <a:pt x="173" y="15"/>
                    <a:pt x="134" y="0"/>
                    <a:pt x="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079219" y="4313629"/>
              <a:ext cx="277494" cy="413761"/>
            </a:xfrm>
            <a:custGeom>
              <a:avLst/>
              <a:gdLst/>
              <a:ahLst/>
              <a:cxnLst/>
              <a:rect l="l" t="t" r="r" b="b"/>
              <a:pathLst>
                <a:path w="2014" h="3003" extrusionOk="0">
                  <a:moveTo>
                    <a:pt x="2013" y="0"/>
                  </a:moveTo>
                  <a:lnTo>
                    <a:pt x="2013" y="0"/>
                  </a:lnTo>
                  <a:cubicBezTo>
                    <a:pt x="1990" y="23"/>
                    <a:pt x="1229" y="933"/>
                    <a:pt x="876" y="1319"/>
                  </a:cubicBezTo>
                  <a:cubicBezTo>
                    <a:pt x="535" y="1706"/>
                    <a:pt x="251" y="1808"/>
                    <a:pt x="1" y="2286"/>
                  </a:cubicBezTo>
                  <a:lnTo>
                    <a:pt x="1" y="3003"/>
                  </a:lnTo>
                  <a:cubicBezTo>
                    <a:pt x="182" y="2854"/>
                    <a:pt x="421" y="2616"/>
                    <a:pt x="637" y="2297"/>
                  </a:cubicBezTo>
                  <a:cubicBezTo>
                    <a:pt x="1047" y="1706"/>
                    <a:pt x="1161" y="1558"/>
                    <a:pt x="1388" y="1183"/>
                  </a:cubicBezTo>
                  <a:cubicBezTo>
                    <a:pt x="1604" y="807"/>
                    <a:pt x="2002" y="23"/>
                    <a:pt x="20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130887" y="4282215"/>
              <a:ext cx="194411" cy="89559"/>
            </a:xfrm>
            <a:custGeom>
              <a:avLst/>
              <a:gdLst/>
              <a:ahLst/>
              <a:cxnLst/>
              <a:rect l="l" t="t" r="r" b="b"/>
              <a:pathLst>
                <a:path w="1411" h="650" extrusionOk="0">
                  <a:moveTo>
                    <a:pt x="1090" y="0"/>
                  </a:moveTo>
                  <a:cubicBezTo>
                    <a:pt x="1062" y="0"/>
                    <a:pt x="1032" y="4"/>
                    <a:pt x="1001" y="11"/>
                  </a:cubicBezTo>
                  <a:cubicBezTo>
                    <a:pt x="819" y="57"/>
                    <a:pt x="217" y="330"/>
                    <a:pt x="126" y="444"/>
                  </a:cubicBezTo>
                  <a:cubicBezTo>
                    <a:pt x="35" y="546"/>
                    <a:pt x="0" y="603"/>
                    <a:pt x="114" y="637"/>
                  </a:cubicBezTo>
                  <a:cubicBezTo>
                    <a:pt x="114" y="637"/>
                    <a:pt x="260" y="649"/>
                    <a:pt x="416" y="649"/>
                  </a:cubicBezTo>
                  <a:cubicBezTo>
                    <a:pt x="522" y="649"/>
                    <a:pt x="632" y="644"/>
                    <a:pt x="706" y="626"/>
                  </a:cubicBezTo>
                  <a:cubicBezTo>
                    <a:pt x="887" y="580"/>
                    <a:pt x="1081" y="478"/>
                    <a:pt x="1172" y="398"/>
                  </a:cubicBezTo>
                  <a:cubicBezTo>
                    <a:pt x="1251" y="307"/>
                    <a:pt x="1411" y="216"/>
                    <a:pt x="1354" y="137"/>
                  </a:cubicBezTo>
                  <a:cubicBezTo>
                    <a:pt x="1317" y="81"/>
                    <a:pt x="1224" y="0"/>
                    <a:pt x="10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5080735" y="4417516"/>
              <a:ext cx="124004" cy="81154"/>
            </a:xfrm>
            <a:custGeom>
              <a:avLst/>
              <a:gdLst/>
              <a:ahLst/>
              <a:cxnLst/>
              <a:rect l="l" t="t" r="r" b="b"/>
              <a:pathLst>
                <a:path w="900" h="589" extrusionOk="0">
                  <a:moveTo>
                    <a:pt x="274" y="0"/>
                  </a:moveTo>
                  <a:cubicBezTo>
                    <a:pt x="240" y="0"/>
                    <a:pt x="209" y="3"/>
                    <a:pt x="182" y="8"/>
                  </a:cubicBezTo>
                  <a:cubicBezTo>
                    <a:pt x="137" y="19"/>
                    <a:pt x="69" y="53"/>
                    <a:pt x="0" y="88"/>
                  </a:cubicBezTo>
                  <a:lnTo>
                    <a:pt x="0" y="588"/>
                  </a:lnTo>
                  <a:cubicBezTo>
                    <a:pt x="126" y="588"/>
                    <a:pt x="273" y="576"/>
                    <a:pt x="376" y="531"/>
                  </a:cubicBezTo>
                  <a:cubicBezTo>
                    <a:pt x="637" y="429"/>
                    <a:pt x="899" y="270"/>
                    <a:pt x="831" y="167"/>
                  </a:cubicBezTo>
                  <a:cubicBezTo>
                    <a:pt x="782" y="80"/>
                    <a:pt x="475" y="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079219" y="4551715"/>
              <a:ext cx="6338" cy="17361"/>
            </a:xfrm>
            <a:custGeom>
              <a:avLst/>
              <a:gdLst/>
              <a:ahLst/>
              <a:cxnLst/>
              <a:rect l="l" t="t" r="r" b="b"/>
              <a:pathLst>
                <a:path w="46" h="126" extrusionOk="0">
                  <a:moveTo>
                    <a:pt x="11" y="1"/>
                  </a:moveTo>
                  <a:lnTo>
                    <a:pt x="1" y="125"/>
                  </a:lnTo>
                  <a:cubicBezTo>
                    <a:pt x="34" y="69"/>
                    <a:pt x="46" y="24"/>
                    <a:pt x="23" y="12"/>
                  </a:cubicBezTo>
                  <a:lnTo>
                    <a:pt x="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350235" y="4345043"/>
              <a:ext cx="72198" cy="187522"/>
            </a:xfrm>
            <a:custGeom>
              <a:avLst/>
              <a:gdLst/>
              <a:ahLst/>
              <a:cxnLst/>
              <a:rect l="l" t="t" r="r" b="b"/>
              <a:pathLst>
                <a:path w="524" h="1361" extrusionOk="0">
                  <a:moveTo>
                    <a:pt x="193" y="1"/>
                  </a:moveTo>
                  <a:cubicBezTo>
                    <a:pt x="166" y="1"/>
                    <a:pt x="143" y="17"/>
                    <a:pt x="126" y="56"/>
                  </a:cubicBezTo>
                  <a:cubicBezTo>
                    <a:pt x="126" y="56"/>
                    <a:pt x="1" y="432"/>
                    <a:pt x="1" y="602"/>
                  </a:cubicBezTo>
                  <a:cubicBezTo>
                    <a:pt x="1" y="773"/>
                    <a:pt x="1" y="1182"/>
                    <a:pt x="81" y="1307"/>
                  </a:cubicBezTo>
                  <a:cubicBezTo>
                    <a:pt x="104" y="1344"/>
                    <a:pt x="131" y="1361"/>
                    <a:pt x="158" y="1361"/>
                  </a:cubicBezTo>
                  <a:cubicBezTo>
                    <a:pt x="223" y="1361"/>
                    <a:pt x="291" y="1271"/>
                    <a:pt x="331" y="1160"/>
                  </a:cubicBezTo>
                  <a:cubicBezTo>
                    <a:pt x="399" y="1000"/>
                    <a:pt x="524" y="534"/>
                    <a:pt x="456" y="318"/>
                  </a:cubicBezTo>
                  <a:cubicBezTo>
                    <a:pt x="396" y="163"/>
                    <a:pt x="276" y="1"/>
                    <a:pt x="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237392" y="4519199"/>
              <a:ext cx="89559" cy="221830"/>
            </a:xfrm>
            <a:custGeom>
              <a:avLst/>
              <a:gdLst/>
              <a:ahLst/>
              <a:cxnLst/>
              <a:rect l="l" t="t" r="r" b="b"/>
              <a:pathLst>
                <a:path w="650" h="1610" extrusionOk="0">
                  <a:moveTo>
                    <a:pt x="479" y="1"/>
                  </a:moveTo>
                  <a:cubicBezTo>
                    <a:pt x="380" y="1"/>
                    <a:pt x="245" y="91"/>
                    <a:pt x="228" y="169"/>
                  </a:cubicBezTo>
                  <a:cubicBezTo>
                    <a:pt x="228" y="169"/>
                    <a:pt x="172" y="305"/>
                    <a:pt x="114" y="634"/>
                  </a:cubicBezTo>
                  <a:cubicBezTo>
                    <a:pt x="58" y="965"/>
                    <a:pt x="1" y="1124"/>
                    <a:pt x="69" y="1260"/>
                  </a:cubicBezTo>
                  <a:cubicBezTo>
                    <a:pt x="131" y="1393"/>
                    <a:pt x="174" y="1610"/>
                    <a:pt x="257" y="1610"/>
                  </a:cubicBezTo>
                  <a:cubicBezTo>
                    <a:pt x="266" y="1610"/>
                    <a:pt x="275" y="1607"/>
                    <a:pt x="286" y="1602"/>
                  </a:cubicBezTo>
                  <a:cubicBezTo>
                    <a:pt x="387" y="1533"/>
                    <a:pt x="547" y="1169"/>
                    <a:pt x="592" y="771"/>
                  </a:cubicBezTo>
                  <a:cubicBezTo>
                    <a:pt x="649" y="373"/>
                    <a:pt x="649" y="111"/>
                    <a:pt x="558" y="32"/>
                  </a:cubicBezTo>
                  <a:cubicBezTo>
                    <a:pt x="539" y="10"/>
                    <a:pt x="511"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097957" y="4671585"/>
              <a:ext cx="108297" cy="245391"/>
            </a:xfrm>
            <a:custGeom>
              <a:avLst/>
              <a:gdLst/>
              <a:ahLst/>
              <a:cxnLst/>
              <a:rect l="l" t="t" r="r" b="b"/>
              <a:pathLst>
                <a:path w="786" h="1781" extrusionOk="0">
                  <a:moveTo>
                    <a:pt x="662" y="0"/>
                  </a:moveTo>
                  <a:cubicBezTo>
                    <a:pt x="577" y="0"/>
                    <a:pt x="458" y="51"/>
                    <a:pt x="410" y="165"/>
                  </a:cubicBezTo>
                  <a:cubicBezTo>
                    <a:pt x="410" y="165"/>
                    <a:pt x="183" y="415"/>
                    <a:pt x="126" y="746"/>
                  </a:cubicBezTo>
                  <a:cubicBezTo>
                    <a:pt x="57" y="1075"/>
                    <a:pt x="1" y="1405"/>
                    <a:pt x="24" y="1587"/>
                  </a:cubicBezTo>
                  <a:cubicBezTo>
                    <a:pt x="40" y="1706"/>
                    <a:pt x="66" y="1780"/>
                    <a:pt x="112" y="1780"/>
                  </a:cubicBezTo>
                  <a:cubicBezTo>
                    <a:pt x="132" y="1780"/>
                    <a:pt x="155" y="1766"/>
                    <a:pt x="183" y="1735"/>
                  </a:cubicBezTo>
                  <a:cubicBezTo>
                    <a:pt x="274" y="1621"/>
                    <a:pt x="706" y="893"/>
                    <a:pt x="729" y="529"/>
                  </a:cubicBezTo>
                  <a:cubicBezTo>
                    <a:pt x="752" y="165"/>
                    <a:pt x="785" y="29"/>
                    <a:pt x="706" y="6"/>
                  </a:cubicBezTo>
                  <a:cubicBezTo>
                    <a:pt x="693" y="2"/>
                    <a:pt x="678"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5914588" y="3218405"/>
              <a:ext cx="266334" cy="380693"/>
            </a:xfrm>
            <a:custGeom>
              <a:avLst/>
              <a:gdLst/>
              <a:ahLst/>
              <a:cxnLst/>
              <a:rect l="l" t="t" r="r" b="b"/>
              <a:pathLst>
                <a:path w="1933" h="2763" extrusionOk="0">
                  <a:moveTo>
                    <a:pt x="1876" y="1"/>
                  </a:moveTo>
                  <a:cubicBezTo>
                    <a:pt x="1816" y="1"/>
                    <a:pt x="1664" y="176"/>
                    <a:pt x="1568" y="272"/>
                  </a:cubicBezTo>
                  <a:cubicBezTo>
                    <a:pt x="1568" y="272"/>
                    <a:pt x="670" y="1466"/>
                    <a:pt x="499" y="1717"/>
                  </a:cubicBezTo>
                  <a:cubicBezTo>
                    <a:pt x="340" y="1967"/>
                    <a:pt x="226" y="2137"/>
                    <a:pt x="113" y="2387"/>
                  </a:cubicBezTo>
                  <a:cubicBezTo>
                    <a:pt x="14" y="2605"/>
                    <a:pt x="1" y="2762"/>
                    <a:pt x="96" y="2762"/>
                  </a:cubicBezTo>
                  <a:cubicBezTo>
                    <a:pt x="111" y="2762"/>
                    <a:pt x="128" y="2759"/>
                    <a:pt x="147" y="2751"/>
                  </a:cubicBezTo>
                  <a:cubicBezTo>
                    <a:pt x="284" y="2695"/>
                    <a:pt x="534" y="2217"/>
                    <a:pt x="670" y="2080"/>
                  </a:cubicBezTo>
                  <a:cubicBezTo>
                    <a:pt x="807" y="1944"/>
                    <a:pt x="1012" y="1523"/>
                    <a:pt x="1341" y="1136"/>
                  </a:cubicBezTo>
                  <a:cubicBezTo>
                    <a:pt x="1682" y="738"/>
                    <a:pt x="1932" y="102"/>
                    <a:pt x="1899" y="21"/>
                  </a:cubicBezTo>
                  <a:cubicBezTo>
                    <a:pt x="1895" y="7"/>
                    <a:pt x="1887" y="1"/>
                    <a:pt x="1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991194" y="3499892"/>
              <a:ext cx="252418" cy="94519"/>
            </a:xfrm>
            <a:custGeom>
              <a:avLst/>
              <a:gdLst/>
              <a:ahLst/>
              <a:cxnLst/>
              <a:rect l="l" t="t" r="r" b="b"/>
              <a:pathLst>
                <a:path w="1832" h="686" extrusionOk="0">
                  <a:moveTo>
                    <a:pt x="1748" y="0"/>
                  </a:moveTo>
                  <a:cubicBezTo>
                    <a:pt x="1693" y="0"/>
                    <a:pt x="1610" y="15"/>
                    <a:pt x="1513" y="15"/>
                  </a:cubicBezTo>
                  <a:cubicBezTo>
                    <a:pt x="1320" y="15"/>
                    <a:pt x="1229" y="37"/>
                    <a:pt x="921" y="94"/>
                  </a:cubicBezTo>
                  <a:cubicBezTo>
                    <a:pt x="615" y="151"/>
                    <a:pt x="205" y="435"/>
                    <a:pt x="205" y="435"/>
                  </a:cubicBezTo>
                  <a:cubicBezTo>
                    <a:pt x="57" y="481"/>
                    <a:pt x="1" y="685"/>
                    <a:pt x="205" y="685"/>
                  </a:cubicBezTo>
                  <a:cubicBezTo>
                    <a:pt x="398" y="685"/>
                    <a:pt x="921" y="538"/>
                    <a:pt x="1263" y="458"/>
                  </a:cubicBezTo>
                  <a:cubicBezTo>
                    <a:pt x="1593" y="379"/>
                    <a:pt x="1786" y="174"/>
                    <a:pt x="1820" y="71"/>
                  </a:cubicBezTo>
                  <a:cubicBezTo>
                    <a:pt x="1832" y="15"/>
                    <a:pt x="1804" y="0"/>
                    <a:pt x="17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6072761" y="3361835"/>
              <a:ext cx="230372" cy="101408"/>
            </a:xfrm>
            <a:custGeom>
              <a:avLst/>
              <a:gdLst/>
              <a:ahLst/>
              <a:cxnLst/>
              <a:rect l="l" t="t" r="r" b="b"/>
              <a:pathLst>
                <a:path w="1672" h="736" extrusionOk="0">
                  <a:moveTo>
                    <a:pt x="1460" y="0"/>
                  </a:moveTo>
                  <a:cubicBezTo>
                    <a:pt x="1422" y="0"/>
                    <a:pt x="1382" y="56"/>
                    <a:pt x="1035" y="95"/>
                  </a:cubicBezTo>
                  <a:cubicBezTo>
                    <a:pt x="534" y="152"/>
                    <a:pt x="307" y="459"/>
                    <a:pt x="307" y="459"/>
                  </a:cubicBezTo>
                  <a:cubicBezTo>
                    <a:pt x="307" y="459"/>
                    <a:pt x="0" y="709"/>
                    <a:pt x="170" y="732"/>
                  </a:cubicBezTo>
                  <a:cubicBezTo>
                    <a:pt x="181" y="734"/>
                    <a:pt x="195" y="736"/>
                    <a:pt x="210" y="736"/>
                  </a:cubicBezTo>
                  <a:cubicBezTo>
                    <a:pt x="411" y="736"/>
                    <a:pt x="938" y="535"/>
                    <a:pt x="1171" y="482"/>
                  </a:cubicBezTo>
                  <a:cubicBezTo>
                    <a:pt x="1421" y="425"/>
                    <a:pt x="1671" y="118"/>
                    <a:pt x="1535" y="39"/>
                  </a:cubicBezTo>
                  <a:cubicBezTo>
                    <a:pt x="1493" y="11"/>
                    <a:pt x="1477" y="0"/>
                    <a:pt x="1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6171412" y="3232321"/>
              <a:ext cx="181873" cy="89696"/>
            </a:xfrm>
            <a:custGeom>
              <a:avLst/>
              <a:gdLst/>
              <a:ahLst/>
              <a:cxnLst/>
              <a:rect l="l" t="t" r="r" b="b"/>
              <a:pathLst>
                <a:path w="1320" h="651" extrusionOk="0">
                  <a:moveTo>
                    <a:pt x="1149" y="1"/>
                  </a:moveTo>
                  <a:cubicBezTo>
                    <a:pt x="990" y="1"/>
                    <a:pt x="819" y="57"/>
                    <a:pt x="535" y="114"/>
                  </a:cubicBezTo>
                  <a:cubicBezTo>
                    <a:pt x="262" y="171"/>
                    <a:pt x="68" y="535"/>
                    <a:pt x="68" y="535"/>
                  </a:cubicBezTo>
                  <a:cubicBezTo>
                    <a:pt x="0" y="612"/>
                    <a:pt x="3" y="650"/>
                    <a:pt x="99" y="650"/>
                  </a:cubicBezTo>
                  <a:cubicBezTo>
                    <a:pt x="131" y="650"/>
                    <a:pt x="174" y="646"/>
                    <a:pt x="228" y="637"/>
                  </a:cubicBezTo>
                  <a:cubicBezTo>
                    <a:pt x="455" y="615"/>
                    <a:pt x="683" y="501"/>
                    <a:pt x="899" y="365"/>
                  </a:cubicBezTo>
                  <a:cubicBezTo>
                    <a:pt x="1127" y="228"/>
                    <a:pt x="1319" y="1"/>
                    <a:pt x="1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864297" y="3290051"/>
              <a:ext cx="81567" cy="236435"/>
            </a:xfrm>
            <a:custGeom>
              <a:avLst/>
              <a:gdLst/>
              <a:ahLst/>
              <a:cxnLst/>
              <a:rect l="l" t="t" r="r" b="b"/>
              <a:pathLst>
                <a:path w="592" h="1716" extrusionOk="0">
                  <a:moveTo>
                    <a:pt x="124" y="0"/>
                  </a:moveTo>
                  <a:cubicBezTo>
                    <a:pt x="121" y="0"/>
                    <a:pt x="117" y="1"/>
                    <a:pt x="114" y="2"/>
                  </a:cubicBezTo>
                  <a:cubicBezTo>
                    <a:pt x="0" y="25"/>
                    <a:pt x="35" y="218"/>
                    <a:pt x="35" y="525"/>
                  </a:cubicBezTo>
                  <a:cubicBezTo>
                    <a:pt x="35" y="833"/>
                    <a:pt x="227" y="1651"/>
                    <a:pt x="227" y="1651"/>
                  </a:cubicBezTo>
                  <a:cubicBezTo>
                    <a:pt x="232" y="1697"/>
                    <a:pt x="246" y="1716"/>
                    <a:pt x="265" y="1716"/>
                  </a:cubicBezTo>
                  <a:cubicBezTo>
                    <a:pt x="338" y="1716"/>
                    <a:pt x="490" y="1452"/>
                    <a:pt x="535" y="1344"/>
                  </a:cubicBezTo>
                  <a:cubicBezTo>
                    <a:pt x="591" y="1197"/>
                    <a:pt x="535" y="889"/>
                    <a:pt x="512" y="696"/>
                  </a:cubicBezTo>
                  <a:cubicBezTo>
                    <a:pt x="479" y="508"/>
                    <a:pt x="242" y="0"/>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5961433" y="3182168"/>
              <a:ext cx="64344" cy="209292"/>
            </a:xfrm>
            <a:custGeom>
              <a:avLst/>
              <a:gdLst/>
              <a:ahLst/>
              <a:cxnLst/>
              <a:rect l="l" t="t" r="r" b="b"/>
              <a:pathLst>
                <a:path w="467" h="1519" extrusionOk="0">
                  <a:moveTo>
                    <a:pt x="273" y="1"/>
                  </a:moveTo>
                  <a:cubicBezTo>
                    <a:pt x="273" y="1"/>
                    <a:pt x="114" y="387"/>
                    <a:pt x="57" y="557"/>
                  </a:cubicBezTo>
                  <a:cubicBezTo>
                    <a:pt x="0" y="729"/>
                    <a:pt x="57" y="1285"/>
                    <a:pt x="57" y="1285"/>
                  </a:cubicBezTo>
                  <a:cubicBezTo>
                    <a:pt x="57" y="1285"/>
                    <a:pt x="114" y="1456"/>
                    <a:pt x="217" y="1513"/>
                  </a:cubicBezTo>
                  <a:cubicBezTo>
                    <a:pt x="227" y="1517"/>
                    <a:pt x="237" y="1519"/>
                    <a:pt x="246" y="1519"/>
                  </a:cubicBezTo>
                  <a:cubicBezTo>
                    <a:pt x="337" y="1519"/>
                    <a:pt x="369" y="1325"/>
                    <a:pt x="421" y="1149"/>
                  </a:cubicBezTo>
                  <a:cubicBezTo>
                    <a:pt x="467" y="944"/>
                    <a:pt x="467" y="615"/>
                    <a:pt x="444" y="342"/>
                  </a:cubicBezTo>
                  <a:cubicBezTo>
                    <a:pt x="421" y="57"/>
                    <a:pt x="273"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6072761" y="3067259"/>
              <a:ext cx="69029" cy="177464"/>
            </a:xfrm>
            <a:custGeom>
              <a:avLst/>
              <a:gdLst/>
              <a:ahLst/>
              <a:cxnLst/>
              <a:rect l="l" t="t" r="r" b="b"/>
              <a:pathLst>
                <a:path w="501" h="1288" extrusionOk="0">
                  <a:moveTo>
                    <a:pt x="271" y="1"/>
                  </a:moveTo>
                  <a:cubicBezTo>
                    <a:pt x="209" y="1"/>
                    <a:pt x="156" y="232"/>
                    <a:pt x="79" y="413"/>
                  </a:cubicBezTo>
                  <a:cubicBezTo>
                    <a:pt x="0" y="641"/>
                    <a:pt x="0" y="1118"/>
                    <a:pt x="0" y="1118"/>
                  </a:cubicBezTo>
                  <a:cubicBezTo>
                    <a:pt x="0" y="1241"/>
                    <a:pt x="55" y="1287"/>
                    <a:pt x="113" y="1287"/>
                  </a:cubicBezTo>
                  <a:cubicBezTo>
                    <a:pt x="157" y="1287"/>
                    <a:pt x="203" y="1261"/>
                    <a:pt x="228" y="1221"/>
                  </a:cubicBezTo>
                  <a:cubicBezTo>
                    <a:pt x="273" y="1141"/>
                    <a:pt x="443" y="664"/>
                    <a:pt x="478" y="584"/>
                  </a:cubicBezTo>
                  <a:cubicBezTo>
                    <a:pt x="501" y="504"/>
                    <a:pt x="387" y="140"/>
                    <a:pt x="307" y="27"/>
                  </a:cubicBezTo>
                  <a:cubicBezTo>
                    <a:pt x="294" y="9"/>
                    <a:pt x="282" y="1"/>
                    <a:pt x="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5141910" y="3554591"/>
              <a:ext cx="114084" cy="447104"/>
            </a:xfrm>
            <a:custGeom>
              <a:avLst/>
              <a:gdLst/>
              <a:ahLst/>
              <a:cxnLst/>
              <a:rect l="l" t="t" r="r" b="b"/>
              <a:pathLst>
                <a:path w="828" h="3245" extrusionOk="0">
                  <a:moveTo>
                    <a:pt x="723" y="1"/>
                  </a:moveTo>
                  <a:cubicBezTo>
                    <a:pt x="704" y="1"/>
                    <a:pt x="683" y="13"/>
                    <a:pt x="660" y="38"/>
                  </a:cubicBezTo>
                  <a:cubicBezTo>
                    <a:pt x="546" y="141"/>
                    <a:pt x="489" y="675"/>
                    <a:pt x="421" y="857"/>
                  </a:cubicBezTo>
                  <a:cubicBezTo>
                    <a:pt x="342" y="1039"/>
                    <a:pt x="319" y="1494"/>
                    <a:pt x="160" y="1983"/>
                  </a:cubicBezTo>
                  <a:cubicBezTo>
                    <a:pt x="0" y="2472"/>
                    <a:pt x="0" y="3166"/>
                    <a:pt x="69" y="3234"/>
                  </a:cubicBezTo>
                  <a:cubicBezTo>
                    <a:pt x="75" y="3242"/>
                    <a:pt x="81" y="3245"/>
                    <a:pt x="87" y="3245"/>
                  </a:cubicBezTo>
                  <a:cubicBezTo>
                    <a:pt x="144" y="3245"/>
                    <a:pt x="222" y="3003"/>
                    <a:pt x="273" y="2870"/>
                  </a:cubicBezTo>
                  <a:cubicBezTo>
                    <a:pt x="273" y="2870"/>
                    <a:pt x="648" y="1426"/>
                    <a:pt x="706" y="1130"/>
                  </a:cubicBezTo>
                  <a:cubicBezTo>
                    <a:pt x="774" y="834"/>
                    <a:pt x="807" y="630"/>
                    <a:pt x="819" y="357"/>
                  </a:cubicBezTo>
                  <a:cubicBezTo>
                    <a:pt x="828" y="144"/>
                    <a:pt x="788" y="1"/>
                    <a:pt x="7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5088588" y="3592344"/>
              <a:ext cx="92176" cy="117942"/>
            </a:xfrm>
            <a:custGeom>
              <a:avLst/>
              <a:gdLst/>
              <a:ahLst/>
              <a:cxnLst/>
              <a:rect l="l" t="t" r="r" b="b"/>
              <a:pathLst>
                <a:path w="669" h="856" extrusionOk="0">
                  <a:moveTo>
                    <a:pt x="552" y="1"/>
                  </a:moveTo>
                  <a:cubicBezTo>
                    <a:pt x="534" y="1"/>
                    <a:pt x="513" y="5"/>
                    <a:pt x="489" y="14"/>
                  </a:cubicBezTo>
                  <a:cubicBezTo>
                    <a:pt x="387" y="60"/>
                    <a:pt x="194" y="185"/>
                    <a:pt x="12" y="322"/>
                  </a:cubicBezTo>
                  <a:lnTo>
                    <a:pt x="1" y="856"/>
                  </a:lnTo>
                  <a:cubicBezTo>
                    <a:pt x="12" y="845"/>
                    <a:pt x="24" y="845"/>
                    <a:pt x="34" y="833"/>
                  </a:cubicBezTo>
                  <a:cubicBezTo>
                    <a:pt x="296" y="663"/>
                    <a:pt x="580" y="254"/>
                    <a:pt x="580" y="254"/>
                  </a:cubicBezTo>
                  <a:cubicBezTo>
                    <a:pt x="669" y="165"/>
                    <a:pt x="664" y="1"/>
                    <a:pt x="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5086935" y="3744316"/>
              <a:ext cx="66825" cy="107057"/>
            </a:xfrm>
            <a:custGeom>
              <a:avLst/>
              <a:gdLst/>
              <a:ahLst/>
              <a:cxnLst/>
              <a:rect l="l" t="t" r="r" b="b"/>
              <a:pathLst>
                <a:path w="485" h="777" extrusionOk="0">
                  <a:moveTo>
                    <a:pt x="362" y="1"/>
                  </a:moveTo>
                  <a:cubicBezTo>
                    <a:pt x="356" y="1"/>
                    <a:pt x="350" y="2"/>
                    <a:pt x="342" y="3"/>
                  </a:cubicBezTo>
                  <a:cubicBezTo>
                    <a:pt x="263" y="15"/>
                    <a:pt x="137" y="106"/>
                    <a:pt x="1" y="220"/>
                  </a:cubicBezTo>
                  <a:lnTo>
                    <a:pt x="1" y="777"/>
                  </a:lnTo>
                  <a:cubicBezTo>
                    <a:pt x="251" y="561"/>
                    <a:pt x="319" y="311"/>
                    <a:pt x="319" y="311"/>
                  </a:cubicBezTo>
                  <a:cubicBezTo>
                    <a:pt x="319" y="311"/>
                    <a:pt x="485" y="1"/>
                    <a:pt x="3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5085557" y="3907036"/>
              <a:ext cx="32517" cy="86941"/>
            </a:xfrm>
            <a:custGeom>
              <a:avLst/>
              <a:gdLst/>
              <a:ahLst/>
              <a:cxnLst/>
              <a:rect l="l" t="t" r="r" b="b"/>
              <a:pathLst>
                <a:path w="236" h="631" extrusionOk="0">
                  <a:moveTo>
                    <a:pt x="191" y="0"/>
                  </a:moveTo>
                  <a:cubicBezTo>
                    <a:pt x="160" y="0"/>
                    <a:pt x="106" y="24"/>
                    <a:pt x="23" y="73"/>
                  </a:cubicBezTo>
                  <a:cubicBezTo>
                    <a:pt x="11" y="73"/>
                    <a:pt x="11" y="85"/>
                    <a:pt x="0" y="85"/>
                  </a:cubicBezTo>
                  <a:lnTo>
                    <a:pt x="0" y="631"/>
                  </a:lnTo>
                  <a:cubicBezTo>
                    <a:pt x="182" y="449"/>
                    <a:pt x="216" y="119"/>
                    <a:pt x="216" y="119"/>
                  </a:cubicBezTo>
                  <a:cubicBezTo>
                    <a:pt x="235" y="41"/>
                    <a:pt x="233"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5275006" y="3612735"/>
              <a:ext cx="136542" cy="211496"/>
            </a:xfrm>
            <a:custGeom>
              <a:avLst/>
              <a:gdLst/>
              <a:ahLst/>
              <a:cxnLst/>
              <a:rect l="l" t="t" r="r" b="b"/>
              <a:pathLst>
                <a:path w="991" h="1535" extrusionOk="0">
                  <a:moveTo>
                    <a:pt x="118" y="0"/>
                  </a:moveTo>
                  <a:cubicBezTo>
                    <a:pt x="40" y="0"/>
                    <a:pt x="1" y="324"/>
                    <a:pt x="1" y="447"/>
                  </a:cubicBezTo>
                  <a:cubicBezTo>
                    <a:pt x="1" y="594"/>
                    <a:pt x="172" y="867"/>
                    <a:pt x="274" y="1026"/>
                  </a:cubicBezTo>
                  <a:cubicBezTo>
                    <a:pt x="358" y="1184"/>
                    <a:pt x="742" y="1535"/>
                    <a:pt x="872" y="1535"/>
                  </a:cubicBezTo>
                  <a:cubicBezTo>
                    <a:pt x="883" y="1535"/>
                    <a:pt x="893" y="1532"/>
                    <a:pt x="900" y="1527"/>
                  </a:cubicBezTo>
                  <a:cubicBezTo>
                    <a:pt x="991" y="1459"/>
                    <a:pt x="888" y="1288"/>
                    <a:pt x="774" y="1004"/>
                  </a:cubicBezTo>
                  <a:cubicBezTo>
                    <a:pt x="660" y="720"/>
                    <a:pt x="172" y="48"/>
                    <a:pt x="172" y="48"/>
                  </a:cubicBezTo>
                  <a:cubicBezTo>
                    <a:pt x="152" y="15"/>
                    <a:pt x="134" y="0"/>
                    <a:pt x="1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5240974" y="3772837"/>
              <a:ext cx="89145" cy="196064"/>
            </a:xfrm>
            <a:custGeom>
              <a:avLst/>
              <a:gdLst/>
              <a:ahLst/>
              <a:cxnLst/>
              <a:rect l="l" t="t" r="r" b="b"/>
              <a:pathLst>
                <a:path w="647" h="1423" extrusionOk="0">
                  <a:moveTo>
                    <a:pt x="114" y="0"/>
                  </a:moveTo>
                  <a:cubicBezTo>
                    <a:pt x="0" y="0"/>
                    <a:pt x="55" y="211"/>
                    <a:pt x="78" y="410"/>
                  </a:cubicBezTo>
                  <a:cubicBezTo>
                    <a:pt x="100" y="615"/>
                    <a:pt x="225" y="923"/>
                    <a:pt x="361" y="1173"/>
                  </a:cubicBezTo>
                  <a:cubicBezTo>
                    <a:pt x="487" y="1423"/>
                    <a:pt x="634" y="1423"/>
                    <a:pt x="634" y="1423"/>
                  </a:cubicBezTo>
                  <a:cubicBezTo>
                    <a:pt x="634" y="1423"/>
                    <a:pt x="646" y="991"/>
                    <a:pt x="634" y="820"/>
                  </a:cubicBezTo>
                  <a:cubicBezTo>
                    <a:pt x="623" y="638"/>
                    <a:pt x="361" y="149"/>
                    <a:pt x="361" y="149"/>
                  </a:cubicBezTo>
                  <a:cubicBezTo>
                    <a:pt x="361" y="149"/>
                    <a:pt x="248" y="13"/>
                    <a:pt x="123" y="1"/>
                  </a:cubicBezTo>
                  <a:cubicBezTo>
                    <a:pt x="120" y="1"/>
                    <a:pt x="117"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5209285" y="3942722"/>
              <a:ext cx="70407" cy="173744"/>
            </a:xfrm>
            <a:custGeom>
              <a:avLst/>
              <a:gdLst/>
              <a:ahLst/>
              <a:cxnLst/>
              <a:rect l="l" t="t" r="r" b="b"/>
              <a:pathLst>
                <a:path w="511" h="1261" extrusionOk="0">
                  <a:moveTo>
                    <a:pt x="137" y="1"/>
                  </a:moveTo>
                  <a:cubicBezTo>
                    <a:pt x="82" y="1"/>
                    <a:pt x="35" y="54"/>
                    <a:pt x="23" y="110"/>
                  </a:cubicBezTo>
                  <a:cubicBezTo>
                    <a:pt x="0" y="213"/>
                    <a:pt x="23" y="713"/>
                    <a:pt x="35" y="792"/>
                  </a:cubicBezTo>
                  <a:cubicBezTo>
                    <a:pt x="35" y="883"/>
                    <a:pt x="285" y="1179"/>
                    <a:pt x="399" y="1247"/>
                  </a:cubicBezTo>
                  <a:cubicBezTo>
                    <a:pt x="413" y="1257"/>
                    <a:pt x="425" y="1261"/>
                    <a:pt x="435" y="1261"/>
                  </a:cubicBezTo>
                  <a:cubicBezTo>
                    <a:pt x="511" y="1261"/>
                    <a:pt x="465" y="1014"/>
                    <a:pt x="455" y="804"/>
                  </a:cubicBezTo>
                  <a:cubicBezTo>
                    <a:pt x="455" y="565"/>
                    <a:pt x="273" y="133"/>
                    <a:pt x="273" y="133"/>
                  </a:cubicBezTo>
                  <a:cubicBezTo>
                    <a:pt x="232" y="36"/>
                    <a:pt x="182"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2"/>
          <p:cNvGrpSpPr/>
          <p:nvPr/>
        </p:nvGrpSpPr>
        <p:grpSpPr>
          <a:xfrm rot="2944740">
            <a:off x="-925952" y="3797097"/>
            <a:ext cx="2203425" cy="1327551"/>
            <a:chOff x="6267675" y="4640100"/>
            <a:chExt cx="446975" cy="269300"/>
          </a:xfrm>
        </p:grpSpPr>
        <p:sp>
          <p:nvSpPr>
            <p:cNvPr id="55" name="Google Shape;55;p2"/>
            <p:cNvSpPr/>
            <p:nvPr/>
          </p:nvSpPr>
          <p:spPr>
            <a:xfrm>
              <a:off x="6267675" y="4640100"/>
              <a:ext cx="443875" cy="269300"/>
            </a:xfrm>
            <a:custGeom>
              <a:avLst/>
              <a:gdLst/>
              <a:ahLst/>
              <a:cxnLst/>
              <a:rect l="l" t="t" r="r" b="b"/>
              <a:pathLst>
                <a:path w="17755" h="10772" extrusionOk="0">
                  <a:moveTo>
                    <a:pt x="4254" y="0"/>
                  </a:moveTo>
                  <a:lnTo>
                    <a:pt x="1331" y="1309"/>
                  </a:lnTo>
                  <a:lnTo>
                    <a:pt x="978" y="1468"/>
                  </a:lnTo>
                  <a:lnTo>
                    <a:pt x="831" y="2014"/>
                  </a:lnTo>
                  <a:lnTo>
                    <a:pt x="330" y="3924"/>
                  </a:lnTo>
                  <a:cubicBezTo>
                    <a:pt x="330" y="3924"/>
                    <a:pt x="705" y="4868"/>
                    <a:pt x="819" y="5585"/>
                  </a:cubicBezTo>
                  <a:cubicBezTo>
                    <a:pt x="864" y="5858"/>
                    <a:pt x="876" y="6108"/>
                    <a:pt x="808" y="6245"/>
                  </a:cubicBezTo>
                  <a:cubicBezTo>
                    <a:pt x="694" y="6460"/>
                    <a:pt x="581" y="6733"/>
                    <a:pt x="501" y="7029"/>
                  </a:cubicBezTo>
                  <a:cubicBezTo>
                    <a:pt x="376" y="7416"/>
                    <a:pt x="308" y="7860"/>
                    <a:pt x="341" y="8303"/>
                  </a:cubicBezTo>
                  <a:cubicBezTo>
                    <a:pt x="364" y="8656"/>
                    <a:pt x="250" y="9417"/>
                    <a:pt x="148" y="9998"/>
                  </a:cubicBezTo>
                  <a:cubicBezTo>
                    <a:pt x="148" y="10020"/>
                    <a:pt x="137" y="10043"/>
                    <a:pt x="137" y="10066"/>
                  </a:cubicBezTo>
                  <a:cubicBezTo>
                    <a:pt x="68" y="10464"/>
                    <a:pt x="0" y="10771"/>
                    <a:pt x="0" y="10771"/>
                  </a:cubicBezTo>
                  <a:lnTo>
                    <a:pt x="17754" y="10771"/>
                  </a:lnTo>
                  <a:lnTo>
                    <a:pt x="17742" y="8667"/>
                  </a:lnTo>
                  <a:lnTo>
                    <a:pt x="17742" y="8257"/>
                  </a:lnTo>
                  <a:lnTo>
                    <a:pt x="17742" y="8178"/>
                  </a:lnTo>
                  <a:lnTo>
                    <a:pt x="17742" y="8166"/>
                  </a:lnTo>
                  <a:lnTo>
                    <a:pt x="17742" y="8052"/>
                  </a:lnTo>
                  <a:lnTo>
                    <a:pt x="17731" y="7382"/>
                  </a:lnTo>
                  <a:lnTo>
                    <a:pt x="17731" y="7347"/>
                  </a:lnTo>
                  <a:lnTo>
                    <a:pt x="17709" y="3197"/>
                  </a:lnTo>
                  <a:lnTo>
                    <a:pt x="16662" y="2969"/>
                  </a:lnTo>
                  <a:lnTo>
                    <a:pt x="16412" y="2912"/>
                  </a:lnTo>
                  <a:lnTo>
                    <a:pt x="16400" y="2912"/>
                  </a:lnTo>
                  <a:lnTo>
                    <a:pt x="15957" y="2810"/>
                  </a:lnTo>
                  <a:lnTo>
                    <a:pt x="15945" y="2810"/>
                  </a:lnTo>
                  <a:cubicBezTo>
                    <a:pt x="15923" y="2810"/>
                    <a:pt x="15889" y="2798"/>
                    <a:pt x="15866" y="2787"/>
                  </a:cubicBezTo>
                  <a:cubicBezTo>
                    <a:pt x="15832" y="2787"/>
                    <a:pt x="15798" y="2775"/>
                    <a:pt x="15763" y="2764"/>
                  </a:cubicBezTo>
                  <a:cubicBezTo>
                    <a:pt x="15741" y="2764"/>
                    <a:pt x="15730" y="2753"/>
                    <a:pt x="15707" y="2753"/>
                  </a:cubicBezTo>
                  <a:cubicBezTo>
                    <a:pt x="15695" y="2753"/>
                    <a:pt x="15684" y="2742"/>
                    <a:pt x="15672" y="2742"/>
                  </a:cubicBezTo>
                  <a:cubicBezTo>
                    <a:pt x="15627" y="2730"/>
                    <a:pt x="15581" y="2719"/>
                    <a:pt x="15548" y="2707"/>
                  </a:cubicBezTo>
                  <a:cubicBezTo>
                    <a:pt x="15502" y="2696"/>
                    <a:pt x="15468" y="2684"/>
                    <a:pt x="15434" y="2684"/>
                  </a:cubicBezTo>
                  <a:cubicBezTo>
                    <a:pt x="15422" y="2673"/>
                    <a:pt x="15411" y="2673"/>
                    <a:pt x="15411" y="2673"/>
                  </a:cubicBezTo>
                  <a:cubicBezTo>
                    <a:pt x="15377" y="2662"/>
                    <a:pt x="15354" y="2662"/>
                    <a:pt x="15331" y="2651"/>
                  </a:cubicBezTo>
                  <a:cubicBezTo>
                    <a:pt x="14967" y="2560"/>
                    <a:pt x="14843" y="2548"/>
                    <a:pt x="13944" y="2525"/>
                  </a:cubicBezTo>
                  <a:cubicBezTo>
                    <a:pt x="13777" y="2519"/>
                    <a:pt x="13629" y="2517"/>
                    <a:pt x="13493" y="2517"/>
                  </a:cubicBezTo>
                  <a:cubicBezTo>
                    <a:pt x="13119" y="2517"/>
                    <a:pt x="12849" y="2534"/>
                    <a:pt x="12601" y="2534"/>
                  </a:cubicBezTo>
                  <a:cubicBezTo>
                    <a:pt x="12265" y="2534"/>
                    <a:pt x="11970" y="2503"/>
                    <a:pt x="11510" y="2355"/>
                  </a:cubicBezTo>
                  <a:cubicBezTo>
                    <a:pt x="10589" y="2059"/>
                    <a:pt x="10259" y="2105"/>
                    <a:pt x="9258" y="1764"/>
                  </a:cubicBezTo>
                  <a:cubicBezTo>
                    <a:pt x="9235" y="1764"/>
                    <a:pt x="9224" y="1752"/>
                    <a:pt x="9212" y="1752"/>
                  </a:cubicBezTo>
                  <a:cubicBezTo>
                    <a:pt x="8201" y="1400"/>
                    <a:pt x="6665" y="240"/>
                    <a:pt x="6665" y="240"/>
                  </a:cubicBezTo>
                  <a:lnTo>
                    <a:pt x="5790" y="149"/>
                  </a:lnTo>
                  <a:lnTo>
                    <a:pt x="42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6351550" y="4771450"/>
              <a:ext cx="36700" cy="31250"/>
            </a:xfrm>
            <a:custGeom>
              <a:avLst/>
              <a:gdLst/>
              <a:ahLst/>
              <a:cxnLst/>
              <a:rect l="l" t="t" r="r" b="b"/>
              <a:pathLst>
                <a:path w="1468" h="1250" extrusionOk="0">
                  <a:moveTo>
                    <a:pt x="762" y="1"/>
                  </a:moveTo>
                  <a:cubicBezTo>
                    <a:pt x="478" y="12"/>
                    <a:pt x="274" y="194"/>
                    <a:pt x="114" y="410"/>
                  </a:cubicBezTo>
                  <a:cubicBezTo>
                    <a:pt x="1" y="569"/>
                    <a:pt x="69" y="786"/>
                    <a:pt x="183" y="922"/>
                  </a:cubicBezTo>
                  <a:lnTo>
                    <a:pt x="353" y="1127"/>
                  </a:lnTo>
                  <a:cubicBezTo>
                    <a:pt x="428" y="1209"/>
                    <a:pt x="536" y="1250"/>
                    <a:pt x="644" y="1250"/>
                  </a:cubicBezTo>
                  <a:cubicBezTo>
                    <a:pt x="717" y="1250"/>
                    <a:pt x="790" y="1232"/>
                    <a:pt x="853" y="1195"/>
                  </a:cubicBezTo>
                  <a:cubicBezTo>
                    <a:pt x="944" y="1195"/>
                    <a:pt x="1047" y="1173"/>
                    <a:pt x="1126" y="1115"/>
                  </a:cubicBezTo>
                  <a:cubicBezTo>
                    <a:pt x="1388" y="968"/>
                    <a:pt x="1467" y="649"/>
                    <a:pt x="1354" y="387"/>
                  </a:cubicBezTo>
                  <a:cubicBezTo>
                    <a:pt x="1263" y="160"/>
                    <a:pt x="1024" y="1"/>
                    <a:pt x="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6422900" y="4738950"/>
              <a:ext cx="27325" cy="42175"/>
            </a:xfrm>
            <a:custGeom>
              <a:avLst/>
              <a:gdLst/>
              <a:ahLst/>
              <a:cxnLst/>
              <a:rect l="l" t="t" r="r" b="b"/>
              <a:pathLst>
                <a:path w="1093" h="1687" extrusionOk="0">
                  <a:moveTo>
                    <a:pt x="854" y="1040"/>
                  </a:moveTo>
                  <a:cubicBezTo>
                    <a:pt x="865" y="1061"/>
                    <a:pt x="868" y="1069"/>
                    <a:pt x="867" y="1069"/>
                  </a:cubicBezTo>
                  <a:cubicBezTo>
                    <a:pt x="866" y="1069"/>
                    <a:pt x="860" y="1058"/>
                    <a:pt x="854" y="1040"/>
                  </a:cubicBezTo>
                  <a:close/>
                  <a:moveTo>
                    <a:pt x="505" y="1"/>
                  </a:moveTo>
                  <a:cubicBezTo>
                    <a:pt x="357" y="1"/>
                    <a:pt x="198" y="80"/>
                    <a:pt x="137" y="209"/>
                  </a:cubicBezTo>
                  <a:cubicBezTo>
                    <a:pt x="69" y="345"/>
                    <a:pt x="24" y="471"/>
                    <a:pt x="35" y="618"/>
                  </a:cubicBezTo>
                  <a:cubicBezTo>
                    <a:pt x="1" y="800"/>
                    <a:pt x="1" y="994"/>
                    <a:pt x="24" y="1187"/>
                  </a:cubicBezTo>
                  <a:cubicBezTo>
                    <a:pt x="68" y="1450"/>
                    <a:pt x="274" y="1686"/>
                    <a:pt x="528" y="1686"/>
                  </a:cubicBezTo>
                  <a:cubicBezTo>
                    <a:pt x="603" y="1686"/>
                    <a:pt x="683" y="1666"/>
                    <a:pt x="763" y="1619"/>
                  </a:cubicBezTo>
                  <a:cubicBezTo>
                    <a:pt x="1014" y="1472"/>
                    <a:pt x="1093" y="1050"/>
                    <a:pt x="1093" y="777"/>
                  </a:cubicBezTo>
                  <a:cubicBezTo>
                    <a:pt x="1093" y="482"/>
                    <a:pt x="945" y="232"/>
                    <a:pt x="706" y="61"/>
                  </a:cubicBezTo>
                  <a:cubicBezTo>
                    <a:pt x="650" y="20"/>
                    <a:pt x="579" y="1"/>
                    <a:pt x="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6399600" y="4818575"/>
              <a:ext cx="35575" cy="31675"/>
            </a:xfrm>
            <a:custGeom>
              <a:avLst/>
              <a:gdLst/>
              <a:ahLst/>
              <a:cxnLst/>
              <a:rect l="l" t="t" r="r" b="b"/>
              <a:pathLst>
                <a:path w="1423" h="1267" extrusionOk="0">
                  <a:moveTo>
                    <a:pt x="876" y="1"/>
                  </a:moveTo>
                  <a:cubicBezTo>
                    <a:pt x="759" y="1"/>
                    <a:pt x="642" y="48"/>
                    <a:pt x="546" y="152"/>
                  </a:cubicBezTo>
                  <a:cubicBezTo>
                    <a:pt x="535" y="152"/>
                    <a:pt x="523" y="163"/>
                    <a:pt x="523" y="175"/>
                  </a:cubicBezTo>
                  <a:cubicBezTo>
                    <a:pt x="331" y="277"/>
                    <a:pt x="171" y="425"/>
                    <a:pt x="80" y="630"/>
                  </a:cubicBezTo>
                  <a:cubicBezTo>
                    <a:pt x="12" y="766"/>
                    <a:pt x="0" y="913"/>
                    <a:pt x="80" y="1050"/>
                  </a:cubicBezTo>
                  <a:cubicBezTo>
                    <a:pt x="149" y="1175"/>
                    <a:pt x="296" y="1266"/>
                    <a:pt x="444" y="1266"/>
                  </a:cubicBezTo>
                  <a:cubicBezTo>
                    <a:pt x="808" y="1255"/>
                    <a:pt x="1274" y="1085"/>
                    <a:pt x="1400" y="698"/>
                  </a:cubicBezTo>
                  <a:cubicBezTo>
                    <a:pt x="1422" y="607"/>
                    <a:pt x="1422" y="527"/>
                    <a:pt x="1411" y="459"/>
                  </a:cubicBezTo>
                  <a:lnTo>
                    <a:pt x="1411" y="448"/>
                  </a:lnTo>
                  <a:cubicBezTo>
                    <a:pt x="1400" y="258"/>
                    <a:pt x="1247" y="26"/>
                    <a:pt x="1038" y="26"/>
                  </a:cubicBezTo>
                  <a:cubicBezTo>
                    <a:pt x="1033" y="26"/>
                    <a:pt x="1029" y="26"/>
                    <a:pt x="1024" y="26"/>
                  </a:cubicBezTo>
                  <a:cubicBezTo>
                    <a:pt x="976" y="9"/>
                    <a:pt x="926" y="1"/>
                    <a:pt x="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6318275" y="4838550"/>
              <a:ext cx="38425" cy="35225"/>
            </a:xfrm>
            <a:custGeom>
              <a:avLst/>
              <a:gdLst/>
              <a:ahLst/>
              <a:cxnLst/>
              <a:rect l="l" t="t" r="r" b="b"/>
              <a:pathLst>
                <a:path w="1537" h="1409" extrusionOk="0">
                  <a:moveTo>
                    <a:pt x="614" y="0"/>
                  </a:moveTo>
                  <a:cubicBezTo>
                    <a:pt x="469" y="0"/>
                    <a:pt x="326" y="71"/>
                    <a:pt x="251" y="205"/>
                  </a:cubicBezTo>
                  <a:cubicBezTo>
                    <a:pt x="240" y="240"/>
                    <a:pt x="217" y="286"/>
                    <a:pt x="217" y="331"/>
                  </a:cubicBezTo>
                  <a:cubicBezTo>
                    <a:pt x="183" y="376"/>
                    <a:pt x="149" y="422"/>
                    <a:pt x="137" y="467"/>
                  </a:cubicBezTo>
                  <a:cubicBezTo>
                    <a:pt x="1" y="842"/>
                    <a:pt x="387" y="1138"/>
                    <a:pt x="660" y="1309"/>
                  </a:cubicBezTo>
                  <a:cubicBezTo>
                    <a:pt x="763" y="1373"/>
                    <a:pt x="873" y="1408"/>
                    <a:pt x="984" y="1408"/>
                  </a:cubicBezTo>
                  <a:cubicBezTo>
                    <a:pt x="1070" y="1408"/>
                    <a:pt x="1156" y="1388"/>
                    <a:pt x="1241" y="1343"/>
                  </a:cubicBezTo>
                  <a:cubicBezTo>
                    <a:pt x="1445" y="1218"/>
                    <a:pt x="1536" y="968"/>
                    <a:pt x="1479" y="740"/>
                  </a:cubicBezTo>
                  <a:cubicBezTo>
                    <a:pt x="1400" y="433"/>
                    <a:pt x="1092" y="195"/>
                    <a:pt x="831" y="58"/>
                  </a:cubicBezTo>
                  <a:cubicBezTo>
                    <a:pt x="765" y="19"/>
                    <a:pt x="69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6294950" y="4724300"/>
              <a:ext cx="37000" cy="34625"/>
            </a:xfrm>
            <a:custGeom>
              <a:avLst/>
              <a:gdLst/>
              <a:ahLst/>
              <a:cxnLst/>
              <a:rect l="l" t="t" r="r" b="b"/>
              <a:pathLst>
                <a:path w="1480" h="1385" extrusionOk="0">
                  <a:moveTo>
                    <a:pt x="987" y="0"/>
                  </a:moveTo>
                  <a:cubicBezTo>
                    <a:pt x="931" y="0"/>
                    <a:pt x="874" y="11"/>
                    <a:pt x="820" y="33"/>
                  </a:cubicBezTo>
                  <a:lnTo>
                    <a:pt x="797" y="33"/>
                  </a:lnTo>
                  <a:cubicBezTo>
                    <a:pt x="762" y="24"/>
                    <a:pt x="726" y="19"/>
                    <a:pt x="690" y="19"/>
                  </a:cubicBezTo>
                  <a:cubicBezTo>
                    <a:pt x="505" y="19"/>
                    <a:pt x="324" y="137"/>
                    <a:pt x="286" y="317"/>
                  </a:cubicBezTo>
                  <a:cubicBezTo>
                    <a:pt x="274" y="374"/>
                    <a:pt x="263" y="420"/>
                    <a:pt x="274" y="476"/>
                  </a:cubicBezTo>
                  <a:cubicBezTo>
                    <a:pt x="195" y="556"/>
                    <a:pt x="137" y="658"/>
                    <a:pt x="81" y="761"/>
                  </a:cubicBezTo>
                  <a:cubicBezTo>
                    <a:pt x="1" y="920"/>
                    <a:pt x="1" y="1136"/>
                    <a:pt x="149" y="1262"/>
                  </a:cubicBezTo>
                  <a:cubicBezTo>
                    <a:pt x="231" y="1343"/>
                    <a:pt x="333" y="1384"/>
                    <a:pt x="439" y="1384"/>
                  </a:cubicBezTo>
                  <a:cubicBezTo>
                    <a:pt x="509" y="1384"/>
                    <a:pt x="581" y="1366"/>
                    <a:pt x="650" y="1330"/>
                  </a:cubicBezTo>
                  <a:cubicBezTo>
                    <a:pt x="865" y="1227"/>
                    <a:pt x="1036" y="1034"/>
                    <a:pt x="1127" y="818"/>
                  </a:cubicBezTo>
                  <a:cubicBezTo>
                    <a:pt x="1150" y="807"/>
                    <a:pt x="1184" y="795"/>
                    <a:pt x="1207" y="772"/>
                  </a:cubicBezTo>
                  <a:cubicBezTo>
                    <a:pt x="1400" y="670"/>
                    <a:pt x="1479" y="385"/>
                    <a:pt x="1355" y="203"/>
                  </a:cubicBezTo>
                  <a:cubicBezTo>
                    <a:pt x="1273" y="72"/>
                    <a:pt x="1132" y="0"/>
                    <a:pt x="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6478925" y="4851625"/>
              <a:ext cx="31300" cy="32150"/>
            </a:xfrm>
            <a:custGeom>
              <a:avLst/>
              <a:gdLst/>
              <a:ahLst/>
              <a:cxnLst/>
              <a:rect l="l" t="t" r="r" b="b"/>
              <a:pathLst>
                <a:path w="1252" h="1286" extrusionOk="0">
                  <a:moveTo>
                    <a:pt x="694" y="1"/>
                  </a:moveTo>
                  <a:cubicBezTo>
                    <a:pt x="297" y="24"/>
                    <a:pt x="12" y="410"/>
                    <a:pt x="1" y="786"/>
                  </a:cubicBezTo>
                  <a:cubicBezTo>
                    <a:pt x="1" y="865"/>
                    <a:pt x="24" y="933"/>
                    <a:pt x="69" y="1002"/>
                  </a:cubicBezTo>
                  <a:cubicBezTo>
                    <a:pt x="149" y="1189"/>
                    <a:pt x="334" y="1286"/>
                    <a:pt x="531" y="1286"/>
                  </a:cubicBezTo>
                  <a:cubicBezTo>
                    <a:pt x="585" y="1286"/>
                    <a:pt x="640" y="1278"/>
                    <a:pt x="694" y="1264"/>
                  </a:cubicBezTo>
                  <a:cubicBezTo>
                    <a:pt x="865" y="1218"/>
                    <a:pt x="1013" y="1082"/>
                    <a:pt x="1104" y="933"/>
                  </a:cubicBezTo>
                  <a:cubicBezTo>
                    <a:pt x="1195" y="774"/>
                    <a:pt x="1252" y="570"/>
                    <a:pt x="1217" y="399"/>
                  </a:cubicBezTo>
                  <a:cubicBezTo>
                    <a:pt x="1172" y="228"/>
                    <a:pt x="1058" y="92"/>
                    <a:pt x="899" y="35"/>
                  </a:cubicBezTo>
                  <a:cubicBezTo>
                    <a:pt x="842" y="13"/>
                    <a:pt x="774" y="1"/>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6505375" y="4781700"/>
              <a:ext cx="37850" cy="28575"/>
            </a:xfrm>
            <a:custGeom>
              <a:avLst/>
              <a:gdLst/>
              <a:ahLst/>
              <a:cxnLst/>
              <a:rect l="l" t="t" r="r" b="b"/>
              <a:pathLst>
                <a:path w="1514" h="1143" extrusionOk="0">
                  <a:moveTo>
                    <a:pt x="682" y="0"/>
                  </a:moveTo>
                  <a:cubicBezTo>
                    <a:pt x="569" y="0"/>
                    <a:pt x="455" y="29"/>
                    <a:pt x="341" y="80"/>
                  </a:cubicBezTo>
                  <a:cubicBezTo>
                    <a:pt x="148" y="159"/>
                    <a:pt x="0" y="353"/>
                    <a:pt x="35" y="581"/>
                  </a:cubicBezTo>
                  <a:cubicBezTo>
                    <a:pt x="86" y="991"/>
                    <a:pt x="582" y="1143"/>
                    <a:pt x="954" y="1143"/>
                  </a:cubicBezTo>
                  <a:cubicBezTo>
                    <a:pt x="994" y="1143"/>
                    <a:pt x="1033" y="1141"/>
                    <a:pt x="1069" y="1137"/>
                  </a:cubicBezTo>
                  <a:cubicBezTo>
                    <a:pt x="1217" y="1126"/>
                    <a:pt x="1354" y="1069"/>
                    <a:pt x="1433" y="933"/>
                  </a:cubicBezTo>
                  <a:cubicBezTo>
                    <a:pt x="1501" y="808"/>
                    <a:pt x="1513" y="637"/>
                    <a:pt x="1433" y="512"/>
                  </a:cubicBezTo>
                  <a:cubicBezTo>
                    <a:pt x="1410" y="478"/>
                    <a:pt x="1388" y="444"/>
                    <a:pt x="1354" y="410"/>
                  </a:cubicBezTo>
                  <a:cubicBezTo>
                    <a:pt x="1319" y="319"/>
                    <a:pt x="1263" y="239"/>
                    <a:pt x="1172" y="194"/>
                  </a:cubicBezTo>
                  <a:cubicBezTo>
                    <a:pt x="1126" y="159"/>
                    <a:pt x="1081" y="114"/>
                    <a:pt x="1024" y="91"/>
                  </a:cubicBezTo>
                  <a:cubicBezTo>
                    <a:pt x="910" y="29"/>
                    <a:pt x="796" y="0"/>
                    <a:pt x="6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6523000" y="4719125"/>
              <a:ext cx="35575" cy="27375"/>
            </a:xfrm>
            <a:custGeom>
              <a:avLst/>
              <a:gdLst/>
              <a:ahLst/>
              <a:cxnLst/>
              <a:rect l="l" t="t" r="r" b="b"/>
              <a:pathLst>
                <a:path w="1423" h="1095" extrusionOk="0">
                  <a:moveTo>
                    <a:pt x="690" y="0"/>
                  </a:moveTo>
                  <a:cubicBezTo>
                    <a:pt x="529" y="0"/>
                    <a:pt x="369" y="41"/>
                    <a:pt x="228" y="115"/>
                  </a:cubicBezTo>
                  <a:cubicBezTo>
                    <a:pt x="80" y="195"/>
                    <a:pt x="0" y="388"/>
                    <a:pt x="23" y="559"/>
                  </a:cubicBezTo>
                  <a:cubicBezTo>
                    <a:pt x="0" y="786"/>
                    <a:pt x="159" y="979"/>
                    <a:pt x="376" y="1059"/>
                  </a:cubicBezTo>
                  <a:cubicBezTo>
                    <a:pt x="461" y="1083"/>
                    <a:pt x="553" y="1095"/>
                    <a:pt x="644" y="1095"/>
                  </a:cubicBezTo>
                  <a:cubicBezTo>
                    <a:pt x="723" y="1095"/>
                    <a:pt x="802" y="1086"/>
                    <a:pt x="876" y="1070"/>
                  </a:cubicBezTo>
                  <a:cubicBezTo>
                    <a:pt x="1047" y="1036"/>
                    <a:pt x="1240" y="934"/>
                    <a:pt x="1331" y="774"/>
                  </a:cubicBezTo>
                  <a:cubicBezTo>
                    <a:pt x="1422" y="592"/>
                    <a:pt x="1388" y="388"/>
                    <a:pt x="1274" y="240"/>
                  </a:cubicBezTo>
                  <a:cubicBezTo>
                    <a:pt x="1206" y="127"/>
                    <a:pt x="1092" y="46"/>
                    <a:pt x="945" y="36"/>
                  </a:cubicBezTo>
                  <a:cubicBezTo>
                    <a:pt x="861" y="12"/>
                    <a:pt x="776" y="0"/>
                    <a:pt x="6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6613700" y="4767250"/>
              <a:ext cx="44375" cy="31450"/>
            </a:xfrm>
            <a:custGeom>
              <a:avLst/>
              <a:gdLst/>
              <a:ahLst/>
              <a:cxnLst/>
              <a:rect l="l" t="t" r="r" b="b"/>
              <a:pathLst>
                <a:path w="1775" h="1258" extrusionOk="0">
                  <a:moveTo>
                    <a:pt x="614" y="1"/>
                  </a:moveTo>
                  <a:cubicBezTo>
                    <a:pt x="429" y="1"/>
                    <a:pt x="250" y="75"/>
                    <a:pt x="137" y="249"/>
                  </a:cubicBezTo>
                  <a:cubicBezTo>
                    <a:pt x="1" y="464"/>
                    <a:pt x="46" y="749"/>
                    <a:pt x="228" y="931"/>
                  </a:cubicBezTo>
                  <a:cubicBezTo>
                    <a:pt x="353" y="1056"/>
                    <a:pt x="569" y="1192"/>
                    <a:pt x="740" y="1238"/>
                  </a:cubicBezTo>
                  <a:cubicBezTo>
                    <a:pt x="780" y="1251"/>
                    <a:pt x="824" y="1258"/>
                    <a:pt x="868" y="1258"/>
                  </a:cubicBezTo>
                  <a:cubicBezTo>
                    <a:pt x="937" y="1258"/>
                    <a:pt x="1007" y="1243"/>
                    <a:pt x="1070" y="1215"/>
                  </a:cubicBezTo>
                  <a:cubicBezTo>
                    <a:pt x="1102" y="1220"/>
                    <a:pt x="1135" y="1223"/>
                    <a:pt x="1167" y="1223"/>
                  </a:cubicBezTo>
                  <a:cubicBezTo>
                    <a:pt x="1348" y="1223"/>
                    <a:pt x="1517" y="1140"/>
                    <a:pt x="1604" y="977"/>
                  </a:cubicBezTo>
                  <a:cubicBezTo>
                    <a:pt x="1775" y="669"/>
                    <a:pt x="1558" y="408"/>
                    <a:pt x="1297" y="249"/>
                  </a:cubicBezTo>
                  <a:cubicBezTo>
                    <a:pt x="1149" y="158"/>
                    <a:pt x="967" y="55"/>
                    <a:pt x="785" y="21"/>
                  </a:cubicBezTo>
                  <a:cubicBezTo>
                    <a:pt x="729" y="8"/>
                    <a:pt x="671" y="1"/>
                    <a:pt x="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6573900" y="4834575"/>
              <a:ext cx="42950" cy="31525"/>
            </a:xfrm>
            <a:custGeom>
              <a:avLst/>
              <a:gdLst/>
              <a:ahLst/>
              <a:cxnLst/>
              <a:rect l="l" t="t" r="r" b="b"/>
              <a:pathLst>
                <a:path w="1718" h="1261" extrusionOk="0">
                  <a:moveTo>
                    <a:pt x="1059" y="1"/>
                  </a:moveTo>
                  <a:cubicBezTo>
                    <a:pt x="880" y="1"/>
                    <a:pt x="692" y="57"/>
                    <a:pt x="546" y="137"/>
                  </a:cubicBezTo>
                  <a:cubicBezTo>
                    <a:pt x="421" y="205"/>
                    <a:pt x="284" y="308"/>
                    <a:pt x="182" y="422"/>
                  </a:cubicBezTo>
                  <a:cubicBezTo>
                    <a:pt x="0" y="604"/>
                    <a:pt x="11" y="910"/>
                    <a:pt x="205" y="1081"/>
                  </a:cubicBezTo>
                  <a:cubicBezTo>
                    <a:pt x="334" y="1205"/>
                    <a:pt x="499" y="1261"/>
                    <a:pt x="668" y="1261"/>
                  </a:cubicBezTo>
                  <a:cubicBezTo>
                    <a:pt x="872" y="1261"/>
                    <a:pt x="1079" y="1179"/>
                    <a:pt x="1229" y="1036"/>
                  </a:cubicBezTo>
                  <a:lnTo>
                    <a:pt x="1274" y="990"/>
                  </a:lnTo>
                  <a:cubicBezTo>
                    <a:pt x="1524" y="865"/>
                    <a:pt x="1717" y="637"/>
                    <a:pt x="1593" y="331"/>
                  </a:cubicBezTo>
                  <a:cubicBezTo>
                    <a:pt x="1497" y="90"/>
                    <a:pt x="1285" y="1"/>
                    <a:pt x="10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6639000" y="4884300"/>
              <a:ext cx="31875" cy="25100"/>
            </a:xfrm>
            <a:custGeom>
              <a:avLst/>
              <a:gdLst/>
              <a:ahLst/>
              <a:cxnLst/>
              <a:rect l="l" t="t" r="r" b="b"/>
              <a:pathLst>
                <a:path w="1275" h="1004" extrusionOk="0">
                  <a:moveTo>
                    <a:pt x="692" y="0"/>
                  </a:moveTo>
                  <a:cubicBezTo>
                    <a:pt x="562" y="0"/>
                    <a:pt x="435" y="47"/>
                    <a:pt x="331" y="127"/>
                  </a:cubicBezTo>
                  <a:cubicBezTo>
                    <a:pt x="263" y="161"/>
                    <a:pt x="205" y="195"/>
                    <a:pt x="149" y="252"/>
                  </a:cubicBezTo>
                  <a:cubicBezTo>
                    <a:pt x="58" y="366"/>
                    <a:pt x="0" y="514"/>
                    <a:pt x="23" y="662"/>
                  </a:cubicBezTo>
                  <a:cubicBezTo>
                    <a:pt x="35" y="787"/>
                    <a:pt x="91" y="900"/>
                    <a:pt x="172" y="1003"/>
                  </a:cubicBezTo>
                  <a:lnTo>
                    <a:pt x="1150" y="1003"/>
                  </a:lnTo>
                  <a:cubicBezTo>
                    <a:pt x="1229" y="867"/>
                    <a:pt x="1274" y="707"/>
                    <a:pt x="1263" y="559"/>
                  </a:cubicBezTo>
                  <a:cubicBezTo>
                    <a:pt x="1241" y="321"/>
                    <a:pt x="1092" y="93"/>
                    <a:pt x="854" y="25"/>
                  </a:cubicBezTo>
                  <a:cubicBezTo>
                    <a:pt x="801" y="8"/>
                    <a:pt x="746" y="0"/>
                    <a:pt x="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6387075" y="4893625"/>
              <a:ext cx="28475" cy="15775"/>
            </a:xfrm>
            <a:custGeom>
              <a:avLst/>
              <a:gdLst/>
              <a:ahLst/>
              <a:cxnLst/>
              <a:rect l="l" t="t" r="r" b="b"/>
              <a:pathLst>
                <a:path w="1139" h="631" extrusionOk="0">
                  <a:moveTo>
                    <a:pt x="676" y="1"/>
                  </a:moveTo>
                  <a:cubicBezTo>
                    <a:pt x="604" y="1"/>
                    <a:pt x="531" y="20"/>
                    <a:pt x="468" y="61"/>
                  </a:cubicBezTo>
                  <a:cubicBezTo>
                    <a:pt x="456" y="61"/>
                    <a:pt x="445" y="72"/>
                    <a:pt x="445" y="84"/>
                  </a:cubicBezTo>
                  <a:cubicBezTo>
                    <a:pt x="399" y="95"/>
                    <a:pt x="365" y="118"/>
                    <a:pt x="331" y="152"/>
                  </a:cubicBezTo>
                  <a:cubicBezTo>
                    <a:pt x="217" y="243"/>
                    <a:pt x="115" y="368"/>
                    <a:pt x="46" y="505"/>
                  </a:cubicBezTo>
                  <a:cubicBezTo>
                    <a:pt x="24" y="539"/>
                    <a:pt x="13" y="585"/>
                    <a:pt x="1" y="630"/>
                  </a:cubicBezTo>
                  <a:lnTo>
                    <a:pt x="1115" y="630"/>
                  </a:lnTo>
                  <a:cubicBezTo>
                    <a:pt x="1138" y="482"/>
                    <a:pt x="1115" y="334"/>
                    <a:pt x="1047" y="209"/>
                  </a:cubicBezTo>
                  <a:cubicBezTo>
                    <a:pt x="971" y="80"/>
                    <a:pt x="823" y="1"/>
                    <a:pt x="6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6661750" y="4706350"/>
              <a:ext cx="875" cy="300"/>
            </a:xfrm>
            <a:custGeom>
              <a:avLst/>
              <a:gdLst/>
              <a:ahLst/>
              <a:cxnLst/>
              <a:rect l="l" t="t" r="r" b="b"/>
              <a:pathLst>
                <a:path w="35" h="12" extrusionOk="0">
                  <a:moveTo>
                    <a:pt x="0" y="1"/>
                  </a:moveTo>
                  <a:lnTo>
                    <a:pt x="0" y="12"/>
                  </a:lnTo>
                  <a:lnTo>
                    <a:pt x="35" y="12"/>
                  </a:lnTo>
                  <a:cubicBezTo>
                    <a:pt x="23" y="12"/>
                    <a:pt x="12" y="1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6644125" y="4706350"/>
              <a:ext cx="40125" cy="21075"/>
            </a:xfrm>
            <a:custGeom>
              <a:avLst/>
              <a:gdLst/>
              <a:ahLst/>
              <a:cxnLst/>
              <a:rect l="l" t="t" r="r" b="b"/>
              <a:pathLst>
                <a:path w="1605" h="843" extrusionOk="0">
                  <a:moveTo>
                    <a:pt x="273" y="1"/>
                  </a:moveTo>
                  <a:lnTo>
                    <a:pt x="273" y="1"/>
                  </a:lnTo>
                  <a:cubicBezTo>
                    <a:pt x="23" y="160"/>
                    <a:pt x="0" y="580"/>
                    <a:pt x="285" y="717"/>
                  </a:cubicBezTo>
                  <a:cubicBezTo>
                    <a:pt x="376" y="774"/>
                    <a:pt x="478" y="797"/>
                    <a:pt x="581" y="797"/>
                  </a:cubicBezTo>
                  <a:cubicBezTo>
                    <a:pt x="592" y="797"/>
                    <a:pt x="614" y="808"/>
                    <a:pt x="626" y="808"/>
                  </a:cubicBezTo>
                  <a:cubicBezTo>
                    <a:pt x="687" y="832"/>
                    <a:pt x="748" y="843"/>
                    <a:pt x="809" y="843"/>
                  </a:cubicBezTo>
                  <a:cubicBezTo>
                    <a:pt x="1008" y="843"/>
                    <a:pt x="1195" y="724"/>
                    <a:pt x="1309" y="557"/>
                  </a:cubicBezTo>
                  <a:cubicBezTo>
                    <a:pt x="1319" y="524"/>
                    <a:pt x="1342" y="489"/>
                    <a:pt x="1354" y="456"/>
                  </a:cubicBezTo>
                  <a:cubicBezTo>
                    <a:pt x="1365" y="456"/>
                    <a:pt x="1377" y="456"/>
                    <a:pt x="1400" y="444"/>
                  </a:cubicBezTo>
                  <a:cubicBezTo>
                    <a:pt x="1479" y="433"/>
                    <a:pt x="1547" y="376"/>
                    <a:pt x="1604" y="319"/>
                  </a:cubicBezTo>
                  <a:lnTo>
                    <a:pt x="1354" y="262"/>
                  </a:lnTo>
                  <a:lnTo>
                    <a:pt x="1354" y="239"/>
                  </a:lnTo>
                  <a:cubicBezTo>
                    <a:pt x="1342" y="251"/>
                    <a:pt x="1342" y="251"/>
                    <a:pt x="1342" y="262"/>
                  </a:cubicBezTo>
                  <a:lnTo>
                    <a:pt x="899" y="160"/>
                  </a:lnTo>
                  <a:lnTo>
                    <a:pt x="887" y="160"/>
                  </a:lnTo>
                  <a:cubicBezTo>
                    <a:pt x="865" y="160"/>
                    <a:pt x="831" y="148"/>
                    <a:pt x="808" y="137"/>
                  </a:cubicBezTo>
                  <a:cubicBezTo>
                    <a:pt x="774" y="137"/>
                    <a:pt x="740" y="125"/>
                    <a:pt x="705" y="114"/>
                  </a:cubicBezTo>
                  <a:cubicBezTo>
                    <a:pt x="683" y="114"/>
                    <a:pt x="672" y="103"/>
                    <a:pt x="649" y="103"/>
                  </a:cubicBezTo>
                  <a:cubicBezTo>
                    <a:pt x="637" y="103"/>
                    <a:pt x="626" y="92"/>
                    <a:pt x="614" y="92"/>
                  </a:cubicBezTo>
                  <a:cubicBezTo>
                    <a:pt x="569" y="80"/>
                    <a:pt x="523" y="69"/>
                    <a:pt x="490" y="57"/>
                  </a:cubicBezTo>
                  <a:cubicBezTo>
                    <a:pt x="444" y="46"/>
                    <a:pt x="410" y="34"/>
                    <a:pt x="376" y="34"/>
                  </a:cubicBezTo>
                  <a:cubicBezTo>
                    <a:pt x="364" y="23"/>
                    <a:pt x="353" y="23"/>
                    <a:pt x="353" y="23"/>
                  </a:cubicBezTo>
                  <a:cubicBezTo>
                    <a:pt x="319" y="12"/>
                    <a:pt x="296" y="12"/>
                    <a:pt x="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6698150" y="4823775"/>
              <a:ext cx="13400" cy="33000"/>
            </a:xfrm>
            <a:custGeom>
              <a:avLst/>
              <a:gdLst/>
              <a:ahLst/>
              <a:cxnLst/>
              <a:rect l="l" t="t" r="r" b="b"/>
              <a:pathLst>
                <a:path w="536" h="1320" extrusionOk="0">
                  <a:moveTo>
                    <a:pt x="512" y="0"/>
                  </a:moveTo>
                  <a:cubicBezTo>
                    <a:pt x="490" y="12"/>
                    <a:pt x="467" y="12"/>
                    <a:pt x="444" y="12"/>
                  </a:cubicBezTo>
                  <a:cubicBezTo>
                    <a:pt x="239" y="69"/>
                    <a:pt x="114" y="205"/>
                    <a:pt x="35" y="399"/>
                  </a:cubicBezTo>
                  <a:cubicBezTo>
                    <a:pt x="0" y="490"/>
                    <a:pt x="12" y="592"/>
                    <a:pt x="57" y="683"/>
                  </a:cubicBezTo>
                  <a:cubicBezTo>
                    <a:pt x="80" y="842"/>
                    <a:pt x="137" y="990"/>
                    <a:pt x="250" y="1115"/>
                  </a:cubicBezTo>
                  <a:cubicBezTo>
                    <a:pt x="319" y="1206"/>
                    <a:pt x="421" y="1274"/>
                    <a:pt x="523" y="1320"/>
                  </a:cubicBezTo>
                  <a:lnTo>
                    <a:pt x="523" y="910"/>
                  </a:lnTo>
                  <a:lnTo>
                    <a:pt x="523" y="831"/>
                  </a:lnTo>
                  <a:lnTo>
                    <a:pt x="535" y="831"/>
                  </a:lnTo>
                  <a:cubicBezTo>
                    <a:pt x="535" y="831"/>
                    <a:pt x="523" y="831"/>
                    <a:pt x="523" y="819"/>
                  </a:cubicBezTo>
                  <a:lnTo>
                    <a:pt x="523" y="705"/>
                  </a:lnTo>
                  <a:lnTo>
                    <a:pt x="512" y="35"/>
                  </a:lnTo>
                  <a:lnTo>
                    <a:pt x="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6713500" y="4844250"/>
              <a:ext cx="1150" cy="300"/>
            </a:xfrm>
            <a:custGeom>
              <a:avLst/>
              <a:gdLst/>
              <a:ahLst/>
              <a:cxnLst/>
              <a:rect l="l" t="t" r="r" b="b"/>
              <a:pathLst>
                <a:path w="46" h="12" extrusionOk="0">
                  <a:moveTo>
                    <a:pt x="46" y="0"/>
                  </a:moveTo>
                  <a:cubicBezTo>
                    <a:pt x="35" y="0"/>
                    <a:pt x="23" y="12"/>
                    <a:pt x="0" y="12"/>
                  </a:cubicBezTo>
                  <a:lnTo>
                    <a:pt x="35" y="12"/>
                  </a:lnTo>
                  <a:lnTo>
                    <a:pt x="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72;p2"/>
          <p:cNvGrpSpPr/>
          <p:nvPr/>
        </p:nvGrpSpPr>
        <p:grpSpPr>
          <a:xfrm>
            <a:off x="6411723" y="2954816"/>
            <a:ext cx="3147151" cy="2231995"/>
            <a:chOff x="5635625" y="3651264"/>
            <a:chExt cx="1846161" cy="1309318"/>
          </a:xfrm>
        </p:grpSpPr>
        <p:sp>
          <p:nvSpPr>
            <p:cNvPr id="73" name="Google Shape;73;p2"/>
            <p:cNvSpPr/>
            <p:nvPr/>
          </p:nvSpPr>
          <p:spPr>
            <a:xfrm>
              <a:off x="5635625" y="3651264"/>
              <a:ext cx="1846161" cy="1309318"/>
            </a:xfrm>
            <a:custGeom>
              <a:avLst/>
              <a:gdLst/>
              <a:ahLst/>
              <a:cxnLst/>
              <a:rect l="l" t="t" r="r" b="b"/>
              <a:pathLst>
                <a:path w="15991" h="11341" extrusionOk="0">
                  <a:moveTo>
                    <a:pt x="14569" y="1"/>
                  </a:moveTo>
                  <a:cubicBezTo>
                    <a:pt x="14569" y="1"/>
                    <a:pt x="13557" y="501"/>
                    <a:pt x="13022" y="627"/>
                  </a:cubicBezTo>
                  <a:cubicBezTo>
                    <a:pt x="12476" y="751"/>
                    <a:pt x="11589" y="751"/>
                    <a:pt x="10838" y="1468"/>
                  </a:cubicBezTo>
                  <a:cubicBezTo>
                    <a:pt x="10088" y="2184"/>
                    <a:pt x="10042" y="1889"/>
                    <a:pt x="9246" y="2389"/>
                  </a:cubicBezTo>
                  <a:cubicBezTo>
                    <a:pt x="8450" y="2890"/>
                    <a:pt x="8166" y="3094"/>
                    <a:pt x="7404" y="3766"/>
                  </a:cubicBezTo>
                  <a:cubicBezTo>
                    <a:pt x="6653" y="4436"/>
                    <a:pt x="6233" y="4107"/>
                    <a:pt x="5732" y="4607"/>
                  </a:cubicBezTo>
                  <a:cubicBezTo>
                    <a:pt x="5232" y="5108"/>
                    <a:pt x="5186" y="5232"/>
                    <a:pt x="4265" y="6154"/>
                  </a:cubicBezTo>
                  <a:cubicBezTo>
                    <a:pt x="3981" y="6438"/>
                    <a:pt x="3821" y="6597"/>
                    <a:pt x="3696" y="6688"/>
                  </a:cubicBezTo>
                  <a:cubicBezTo>
                    <a:pt x="3423" y="6916"/>
                    <a:pt x="3321" y="6847"/>
                    <a:pt x="2422" y="7291"/>
                  </a:cubicBezTo>
                  <a:cubicBezTo>
                    <a:pt x="1126" y="7916"/>
                    <a:pt x="1762" y="8247"/>
                    <a:pt x="1342" y="8793"/>
                  </a:cubicBezTo>
                  <a:cubicBezTo>
                    <a:pt x="1092" y="9122"/>
                    <a:pt x="966" y="9339"/>
                    <a:pt x="864" y="9612"/>
                  </a:cubicBezTo>
                  <a:cubicBezTo>
                    <a:pt x="796" y="9794"/>
                    <a:pt x="728" y="9986"/>
                    <a:pt x="625" y="10259"/>
                  </a:cubicBezTo>
                  <a:cubicBezTo>
                    <a:pt x="375" y="10931"/>
                    <a:pt x="0" y="11260"/>
                    <a:pt x="0" y="11260"/>
                  </a:cubicBezTo>
                  <a:lnTo>
                    <a:pt x="4310" y="11283"/>
                  </a:lnTo>
                  <a:lnTo>
                    <a:pt x="5414" y="11295"/>
                  </a:lnTo>
                  <a:lnTo>
                    <a:pt x="7267" y="11306"/>
                  </a:lnTo>
                  <a:lnTo>
                    <a:pt x="8689" y="11318"/>
                  </a:lnTo>
                  <a:lnTo>
                    <a:pt x="14649" y="11340"/>
                  </a:lnTo>
                  <a:cubicBezTo>
                    <a:pt x="14649" y="11340"/>
                    <a:pt x="14649" y="11283"/>
                    <a:pt x="14660" y="11192"/>
                  </a:cubicBezTo>
                  <a:cubicBezTo>
                    <a:pt x="14671" y="10987"/>
                    <a:pt x="14705" y="10612"/>
                    <a:pt x="14751" y="10214"/>
                  </a:cubicBezTo>
                  <a:cubicBezTo>
                    <a:pt x="14808" y="9703"/>
                    <a:pt x="14887" y="9145"/>
                    <a:pt x="14978" y="8872"/>
                  </a:cubicBezTo>
                  <a:cubicBezTo>
                    <a:pt x="15013" y="8781"/>
                    <a:pt x="15046" y="8667"/>
                    <a:pt x="15058" y="8542"/>
                  </a:cubicBezTo>
                  <a:cubicBezTo>
                    <a:pt x="15115" y="8189"/>
                    <a:pt x="15126" y="7746"/>
                    <a:pt x="15160" y="7337"/>
                  </a:cubicBezTo>
                  <a:cubicBezTo>
                    <a:pt x="15183" y="7018"/>
                    <a:pt x="15228" y="6723"/>
                    <a:pt x="15319" y="6529"/>
                  </a:cubicBezTo>
                  <a:cubicBezTo>
                    <a:pt x="15569" y="6029"/>
                    <a:pt x="15991" y="4312"/>
                    <a:pt x="15991" y="4312"/>
                  </a:cubicBezTo>
                  <a:lnTo>
                    <a:pt x="145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6133212" y="4717439"/>
              <a:ext cx="505671" cy="240482"/>
            </a:xfrm>
            <a:custGeom>
              <a:avLst/>
              <a:gdLst/>
              <a:ahLst/>
              <a:cxnLst/>
              <a:rect l="l" t="t" r="r" b="b"/>
              <a:pathLst>
                <a:path w="4380" h="2083" extrusionOk="0">
                  <a:moveTo>
                    <a:pt x="2514" y="0"/>
                  </a:moveTo>
                  <a:cubicBezTo>
                    <a:pt x="2408" y="0"/>
                    <a:pt x="2307" y="4"/>
                    <a:pt x="2218" y="13"/>
                  </a:cubicBezTo>
                  <a:cubicBezTo>
                    <a:pt x="1843" y="58"/>
                    <a:pt x="1592" y="308"/>
                    <a:pt x="1126" y="478"/>
                  </a:cubicBezTo>
                  <a:cubicBezTo>
                    <a:pt x="672" y="649"/>
                    <a:pt x="626" y="729"/>
                    <a:pt x="250" y="1525"/>
                  </a:cubicBezTo>
                  <a:cubicBezTo>
                    <a:pt x="137" y="1764"/>
                    <a:pt x="57" y="1934"/>
                    <a:pt x="0" y="2048"/>
                  </a:cubicBezTo>
                  <a:lnTo>
                    <a:pt x="1104" y="2060"/>
                  </a:lnTo>
                  <a:lnTo>
                    <a:pt x="2957" y="2071"/>
                  </a:lnTo>
                  <a:lnTo>
                    <a:pt x="4379" y="2083"/>
                  </a:lnTo>
                  <a:cubicBezTo>
                    <a:pt x="4345" y="1992"/>
                    <a:pt x="4311" y="1901"/>
                    <a:pt x="4311" y="1775"/>
                  </a:cubicBezTo>
                  <a:cubicBezTo>
                    <a:pt x="4311" y="1275"/>
                    <a:pt x="4061" y="1400"/>
                    <a:pt x="3765" y="933"/>
                  </a:cubicBezTo>
                  <a:cubicBezTo>
                    <a:pt x="3469" y="478"/>
                    <a:pt x="3685" y="274"/>
                    <a:pt x="3435" y="149"/>
                  </a:cubicBezTo>
                  <a:cubicBezTo>
                    <a:pt x="3244" y="45"/>
                    <a:pt x="2854" y="0"/>
                    <a:pt x="25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6260552" y="4863713"/>
              <a:ext cx="214160" cy="92822"/>
            </a:xfrm>
            <a:custGeom>
              <a:avLst/>
              <a:gdLst/>
              <a:ahLst/>
              <a:cxnLst/>
              <a:rect l="l" t="t" r="r" b="b"/>
              <a:pathLst>
                <a:path w="1855" h="804" extrusionOk="0">
                  <a:moveTo>
                    <a:pt x="809" y="0"/>
                  </a:moveTo>
                  <a:cubicBezTo>
                    <a:pt x="576" y="0"/>
                    <a:pt x="592" y="147"/>
                    <a:pt x="410" y="258"/>
                  </a:cubicBezTo>
                  <a:cubicBezTo>
                    <a:pt x="285" y="326"/>
                    <a:pt x="114" y="588"/>
                    <a:pt x="1" y="793"/>
                  </a:cubicBezTo>
                  <a:lnTo>
                    <a:pt x="1854" y="804"/>
                  </a:lnTo>
                  <a:cubicBezTo>
                    <a:pt x="1843" y="758"/>
                    <a:pt x="1831" y="725"/>
                    <a:pt x="1831" y="679"/>
                  </a:cubicBezTo>
                  <a:cubicBezTo>
                    <a:pt x="1786" y="462"/>
                    <a:pt x="1740" y="338"/>
                    <a:pt x="1536" y="133"/>
                  </a:cubicBezTo>
                  <a:cubicBezTo>
                    <a:pt x="1428" y="30"/>
                    <a:pt x="1353" y="11"/>
                    <a:pt x="1265" y="11"/>
                  </a:cubicBezTo>
                  <a:cubicBezTo>
                    <a:pt x="1209" y="11"/>
                    <a:pt x="1148" y="19"/>
                    <a:pt x="1068" y="19"/>
                  </a:cubicBezTo>
                  <a:cubicBezTo>
                    <a:pt x="1023" y="19"/>
                    <a:pt x="971" y="16"/>
                    <a:pt x="911" y="8"/>
                  </a:cubicBezTo>
                  <a:cubicBezTo>
                    <a:pt x="872" y="2"/>
                    <a:pt x="839" y="0"/>
                    <a:pt x="8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6684597" y="4435396"/>
              <a:ext cx="443213" cy="441481"/>
            </a:xfrm>
            <a:custGeom>
              <a:avLst/>
              <a:gdLst/>
              <a:ahLst/>
              <a:cxnLst/>
              <a:rect l="l" t="t" r="r" b="b"/>
              <a:pathLst>
                <a:path w="3839" h="3824" extrusionOk="0">
                  <a:moveTo>
                    <a:pt x="2506" y="0"/>
                  </a:moveTo>
                  <a:cubicBezTo>
                    <a:pt x="2462" y="0"/>
                    <a:pt x="2419" y="11"/>
                    <a:pt x="2378" y="33"/>
                  </a:cubicBezTo>
                  <a:cubicBezTo>
                    <a:pt x="2378" y="33"/>
                    <a:pt x="1" y="1455"/>
                    <a:pt x="81" y="2001"/>
                  </a:cubicBezTo>
                  <a:cubicBezTo>
                    <a:pt x="160" y="2547"/>
                    <a:pt x="206" y="2626"/>
                    <a:pt x="456" y="2921"/>
                  </a:cubicBezTo>
                  <a:cubicBezTo>
                    <a:pt x="706" y="3217"/>
                    <a:pt x="1127" y="3672"/>
                    <a:pt x="1752" y="3763"/>
                  </a:cubicBezTo>
                  <a:cubicBezTo>
                    <a:pt x="2065" y="3803"/>
                    <a:pt x="2358" y="3823"/>
                    <a:pt x="2610" y="3823"/>
                  </a:cubicBezTo>
                  <a:cubicBezTo>
                    <a:pt x="2862" y="3823"/>
                    <a:pt x="3072" y="3803"/>
                    <a:pt x="3220" y="3763"/>
                  </a:cubicBezTo>
                  <a:cubicBezTo>
                    <a:pt x="3516" y="3672"/>
                    <a:pt x="3675" y="2717"/>
                    <a:pt x="3766" y="2125"/>
                  </a:cubicBezTo>
                  <a:cubicBezTo>
                    <a:pt x="3839" y="1589"/>
                    <a:pt x="3056" y="0"/>
                    <a:pt x="2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6852692" y="4540109"/>
              <a:ext cx="198459" cy="252489"/>
            </a:xfrm>
            <a:custGeom>
              <a:avLst/>
              <a:gdLst/>
              <a:ahLst/>
              <a:cxnLst/>
              <a:rect l="l" t="t" r="r" b="b"/>
              <a:pathLst>
                <a:path w="1719" h="2187" extrusionOk="0">
                  <a:moveTo>
                    <a:pt x="969" y="1"/>
                  </a:moveTo>
                  <a:cubicBezTo>
                    <a:pt x="640" y="1"/>
                    <a:pt x="398" y="248"/>
                    <a:pt x="296" y="377"/>
                  </a:cubicBezTo>
                  <a:cubicBezTo>
                    <a:pt x="172" y="548"/>
                    <a:pt x="1" y="1014"/>
                    <a:pt x="251" y="1298"/>
                  </a:cubicBezTo>
                  <a:cubicBezTo>
                    <a:pt x="506" y="1586"/>
                    <a:pt x="750" y="2187"/>
                    <a:pt x="1067" y="2187"/>
                  </a:cubicBezTo>
                  <a:cubicBezTo>
                    <a:pt x="1075" y="2187"/>
                    <a:pt x="1084" y="2186"/>
                    <a:pt x="1092" y="2185"/>
                  </a:cubicBezTo>
                  <a:cubicBezTo>
                    <a:pt x="1434" y="2140"/>
                    <a:pt x="1434" y="1810"/>
                    <a:pt x="1468" y="1469"/>
                  </a:cubicBezTo>
                  <a:cubicBezTo>
                    <a:pt x="1514" y="1139"/>
                    <a:pt x="1718" y="672"/>
                    <a:pt x="1638" y="593"/>
                  </a:cubicBezTo>
                  <a:cubicBezTo>
                    <a:pt x="1638" y="593"/>
                    <a:pt x="1684" y="217"/>
                    <a:pt x="1218" y="47"/>
                  </a:cubicBezTo>
                  <a:cubicBezTo>
                    <a:pt x="1131" y="15"/>
                    <a:pt x="1048" y="1"/>
                    <a:pt x="9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6331438" y="4129224"/>
              <a:ext cx="449216" cy="427165"/>
            </a:xfrm>
            <a:custGeom>
              <a:avLst/>
              <a:gdLst/>
              <a:ahLst/>
              <a:cxnLst/>
              <a:rect l="l" t="t" r="r" b="b"/>
              <a:pathLst>
                <a:path w="3891" h="3700" extrusionOk="0">
                  <a:moveTo>
                    <a:pt x="2033" y="0"/>
                  </a:moveTo>
                  <a:cubicBezTo>
                    <a:pt x="1731" y="0"/>
                    <a:pt x="1488" y="37"/>
                    <a:pt x="1422" y="137"/>
                  </a:cubicBezTo>
                  <a:cubicBezTo>
                    <a:pt x="1422" y="137"/>
                    <a:pt x="797" y="1092"/>
                    <a:pt x="501" y="1684"/>
                  </a:cubicBezTo>
                  <a:cubicBezTo>
                    <a:pt x="206" y="2264"/>
                    <a:pt x="1" y="2730"/>
                    <a:pt x="206" y="3060"/>
                  </a:cubicBezTo>
                  <a:cubicBezTo>
                    <a:pt x="421" y="3402"/>
                    <a:pt x="751" y="3481"/>
                    <a:pt x="1047" y="3606"/>
                  </a:cubicBezTo>
                  <a:cubicBezTo>
                    <a:pt x="1195" y="3669"/>
                    <a:pt x="1371" y="3700"/>
                    <a:pt x="1538" y="3700"/>
                  </a:cubicBezTo>
                  <a:cubicBezTo>
                    <a:pt x="1704" y="3700"/>
                    <a:pt x="1860" y="3669"/>
                    <a:pt x="1968" y="3606"/>
                  </a:cubicBezTo>
                  <a:cubicBezTo>
                    <a:pt x="2173" y="3481"/>
                    <a:pt x="3219" y="2765"/>
                    <a:pt x="3436" y="2434"/>
                  </a:cubicBezTo>
                  <a:cubicBezTo>
                    <a:pt x="3640" y="2105"/>
                    <a:pt x="3890" y="1638"/>
                    <a:pt x="3845" y="1183"/>
                  </a:cubicBezTo>
                  <a:cubicBezTo>
                    <a:pt x="3810" y="718"/>
                    <a:pt x="3890" y="296"/>
                    <a:pt x="3436" y="172"/>
                  </a:cubicBezTo>
                  <a:cubicBezTo>
                    <a:pt x="3148" y="94"/>
                    <a:pt x="2516" y="0"/>
                    <a:pt x="20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6408905" y="4263954"/>
              <a:ext cx="187953" cy="183335"/>
            </a:xfrm>
            <a:custGeom>
              <a:avLst/>
              <a:gdLst/>
              <a:ahLst/>
              <a:cxnLst/>
              <a:rect l="l" t="t" r="r" b="b"/>
              <a:pathLst>
                <a:path w="1628" h="1588" extrusionOk="0">
                  <a:moveTo>
                    <a:pt x="880" y="0"/>
                  </a:moveTo>
                  <a:cubicBezTo>
                    <a:pt x="830" y="0"/>
                    <a:pt x="786" y="16"/>
                    <a:pt x="751" y="51"/>
                  </a:cubicBezTo>
                  <a:cubicBezTo>
                    <a:pt x="751" y="51"/>
                    <a:pt x="331" y="642"/>
                    <a:pt x="331" y="847"/>
                  </a:cubicBezTo>
                  <a:cubicBezTo>
                    <a:pt x="331" y="1063"/>
                    <a:pt x="0" y="1472"/>
                    <a:pt x="296" y="1563"/>
                  </a:cubicBezTo>
                  <a:cubicBezTo>
                    <a:pt x="354" y="1579"/>
                    <a:pt x="419" y="1587"/>
                    <a:pt x="488" y="1587"/>
                  </a:cubicBezTo>
                  <a:cubicBezTo>
                    <a:pt x="758" y="1587"/>
                    <a:pt x="1081" y="1467"/>
                    <a:pt x="1218" y="1267"/>
                  </a:cubicBezTo>
                  <a:cubicBezTo>
                    <a:pt x="1377" y="1017"/>
                    <a:pt x="1627" y="676"/>
                    <a:pt x="1468" y="426"/>
                  </a:cubicBezTo>
                  <a:cubicBezTo>
                    <a:pt x="1332" y="227"/>
                    <a:pt x="1068" y="0"/>
                    <a:pt x="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7234829" y="4498200"/>
              <a:ext cx="151124" cy="445175"/>
            </a:xfrm>
            <a:custGeom>
              <a:avLst/>
              <a:gdLst/>
              <a:ahLst/>
              <a:cxnLst/>
              <a:rect l="l" t="t" r="r" b="b"/>
              <a:pathLst>
                <a:path w="1309" h="3856" extrusionOk="0">
                  <a:moveTo>
                    <a:pt x="1308" y="1"/>
                  </a:moveTo>
                  <a:lnTo>
                    <a:pt x="1308" y="1"/>
                  </a:lnTo>
                  <a:cubicBezTo>
                    <a:pt x="865" y="160"/>
                    <a:pt x="239" y="444"/>
                    <a:pt x="216" y="740"/>
                  </a:cubicBezTo>
                  <a:cubicBezTo>
                    <a:pt x="171" y="1206"/>
                    <a:pt x="1" y="1411"/>
                    <a:pt x="46" y="2127"/>
                  </a:cubicBezTo>
                  <a:cubicBezTo>
                    <a:pt x="69" y="2571"/>
                    <a:pt x="444" y="3333"/>
                    <a:pt x="808" y="3856"/>
                  </a:cubicBezTo>
                  <a:cubicBezTo>
                    <a:pt x="819" y="3651"/>
                    <a:pt x="853" y="3276"/>
                    <a:pt x="899" y="2878"/>
                  </a:cubicBezTo>
                  <a:cubicBezTo>
                    <a:pt x="956" y="2367"/>
                    <a:pt x="1035" y="1809"/>
                    <a:pt x="1126" y="1536"/>
                  </a:cubicBezTo>
                  <a:cubicBezTo>
                    <a:pt x="1161" y="1445"/>
                    <a:pt x="1194" y="1331"/>
                    <a:pt x="1206" y="1206"/>
                  </a:cubicBezTo>
                  <a:cubicBezTo>
                    <a:pt x="1263" y="853"/>
                    <a:pt x="1274" y="410"/>
                    <a:pt x="1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7292669" y="4637432"/>
              <a:ext cx="81508" cy="193032"/>
            </a:xfrm>
            <a:custGeom>
              <a:avLst/>
              <a:gdLst/>
              <a:ahLst/>
              <a:cxnLst/>
              <a:rect l="l" t="t" r="r" b="b"/>
              <a:pathLst>
                <a:path w="706" h="1672" extrusionOk="0">
                  <a:moveTo>
                    <a:pt x="705" y="0"/>
                  </a:moveTo>
                  <a:lnTo>
                    <a:pt x="705" y="0"/>
                  </a:lnTo>
                  <a:cubicBezTo>
                    <a:pt x="511" y="80"/>
                    <a:pt x="261" y="228"/>
                    <a:pt x="216" y="421"/>
                  </a:cubicBezTo>
                  <a:cubicBezTo>
                    <a:pt x="125" y="751"/>
                    <a:pt x="0" y="1171"/>
                    <a:pt x="170" y="1422"/>
                  </a:cubicBezTo>
                  <a:cubicBezTo>
                    <a:pt x="227" y="1513"/>
                    <a:pt x="307" y="1604"/>
                    <a:pt x="398" y="1672"/>
                  </a:cubicBezTo>
                  <a:cubicBezTo>
                    <a:pt x="455" y="1161"/>
                    <a:pt x="534" y="603"/>
                    <a:pt x="625" y="330"/>
                  </a:cubicBezTo>
                  <a:cubicBezTo>
                    <a:pt x="660" y="239"/>
                    <a:pt x="693" y="125"/>
                    <a:pt x="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6926233" y="3901905"/>
              <a:ext cx="362513" cy="485814"/>
            </a:xfrm>
            <a:custGeom>
              <a:avLst/>
              <a:gdLst/>
              <a:ahLst/>
              <a:cxnLst/>
              <a:rect l="l" t="t" r="r" b="b"/>
              <a:pathLst>
                <a:path w="3140" h="4208" extrusionOk="0">
                  <a:moveTo>
                    <a:pt x="1777" y="0"/>
                  </a:moveTo>
                  <a:cubicBezTo>
                    <a:pt x="1656" y="0"/>
                    <a:pt x="1546" y="42"/>
                    <a:pt x="1456" y="139"/>
                  </a:cubicBezTo>
                  <a:cubicBezTo>
                    <a:pt x="1456" y="139"/>
                    <a:pt x="0" y="1185"/>
                    <a:pt x="0" y="1436"/>
                  </a:cubicBezTo>
                  <a:cubicBezTo>
                    <a:pt x="0" y="1686"/>
                    <a:pt x="81" y="2232"/>
                    <a:pt x="81" y="2482"/>
                  </a:cubicBezTo>
                  <a:cubicBezTo>
                    <a:pt x="81" y="2732"/>
                    <a:pt x="331" y="3357"/>
                    <a:pt x="751" y="3562"/>
                  </a:cubicBezTo>
                  <a:cubicBezTo>
                    <a:pt x="1142" y="3763"/>
                    <a:pt x="1961" y="4207"/>
                    <a:pt x="2342" y="4207"/>
                  </a:cubicBezTo>
                  <a:cubicBezTo>
                    <a:pt x="2372" y="4207"/>
                    <a:pt x="2399" y="4205"/>
                    <a:pt x="2423" y="4199"/>
                  </a:cubicBezTo>
                  <a:cubicBezTo>
                    <a:pt x="2753" y="4108"/>
                    <a:pt x="2924" y="3607"/>
                    <a:pt x="2969" y="2857"/>
                  </a:cubicBezTo>
                  <a:cubicBezTo>
                    <a:pt x="3015" y="2106"/>
                    <a:pt x="3139" y="1345"/>
                    <a:pt x="2889" y="844"/>
                  </a:cubicBezTo>
                  <a:cubicBezTo>
                    <a:pt x="2688" y="459"/>
                    <a:pt x="2178" y="0"/>
                    <a:pt x="17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7061539" y="3986760"/>
              <a:ext cx="148584" cy="194533"/>
            </a:xfrm>
            <a:custGeom>
              <a:avLst/>
              <a:gdLst/>
              <a:ahLst/>
              <a:cxnLst/>
              <a:rect l="l" t="t" r="r" b="b"/>
              <a:pathLst>
                <a:path w="1287" h="1685" extrusionOk="0">
                  <a:moveTo>
                    <a:pt x="759" y="1"/>
                  </a:moveTo>
                  <a:cubicBezTo>
                    <a:pt x="717" y="1"/>
                    <a:pt x="672" y="9"/>
                    <a:pt x="625" y="29"/>
                  </a:cubicBezTo>
                  <a:cubicBezTo>
                    <a:pt x="330" y="155"/>
                    <a:pt x="79" y="405"/>
                    <a:pt x="34" y="655"/>
                  </a:cubicBezTo>
                  <a:cubicBezTo>
                    <a:pt x="0" y="905"/>
                    <a:pt x="284" y="1497"/>
                    <a:pt x="796" y="1656"/>
                  </a:cubicBezTo>
                  <a:cubicBezTo>
                    <a:pt x="855" y="1676"/>
                    <a:pt x="906" y="1685"/>
                    <a:pt x="950" y="1685"/>
                  </a:cubicBezTo>
                  <a:cubicBezTo>
                    <a:pt x="1287" y="1685"/>
                    <a:pt x="1251" y="1166"/>
                    <a:pt x="1251" y="905"/>
                  </a:cubicBezTo>
                  <a:cubicBezTo>
                    <a:pt x="1251" y="610"/>
                    <a:pt x="1126" y="234"/>
                    <a:pt x="1126" y="234"/>
                  </a:cubicBezTo>
                  <a:cubicBezTo>
                    <a:pt x="1126" y="234"/>
                    <a:pt x="981" y="1"/>
                    <a:pt x="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5735373" y="4423389"/>
              <a:ext cx="421508" cy="378791"/>
            </a:xfrm>
            <a:custGeom>
              <a:avLst/>
              <a:gdLst/>
              <a:ahLst/>
              <a:cxnLst/>
              <a:rect l="l" t="t" r="r" b="b"/>
              <a:pathLst>
                <a:path w="3651" h="3281" extrusionOk="0">
                  <a:moveTo>
                    <a:pt x="2832" y="0"/>
                  </a:moveTo>
                  <a:cubicBezTo>
                    <a:pt x="2559" y="228"/>
                    <a:pt x="2457" y="159"/>
                    <a:pt x="1558" y="603"/>
                  </a:cubicBezTo>
                  <a:cubicBezTo>
                    <a:pt x="262" y="1228"/>
                    <a:pt x="898" y="1559"/>
                    <a:pt x="478" y="2105"/>
                  </a:cubicBezTo>
                  <a:cubicBezTo>
                    <a:pt x="228" y="2434"/>
                    <a:pt x="102" y="2651"/>
                    <a:pt x="0" y="2924"/>
                  </a:cubicBezTo>
                  <a:cubicBezTo>
                    <a:pt x="284" y="3037"/>
                    <a:pt x="785" y="3242"/>
                    <a:pt x="1399" y="3276"/>
                  </a:cubicBezTo>
                  <a:cubicBezTo>
                    <a:pt x="1451" y="3279"/>
                    <a:pt x="1500" y="3280"/>
                    <a:pt x="1544" y="3280"/>
                  </a:cubicBezTo>
                  <a:cubicBezTo>
                    <a:pt x="2142" y="3280"/>
                    <a:pt x="2114" y="3011"/>
                    <a:pt x="2695" y="2821"/>
                  </a:cubicBezTo>
                  <a:cubicBezTo>
                    <a:pt x="3321" y="2605"/>
                    <a:pt x="3446" y="1934"/>
                    <a:pt x="3526" y="1774"/>
                  </a:cubicBezTo>
                  <a:cubicBezTo>
                    <a:pt x="3617" y="1604"/>
                    <a:pt x="3651" y="1058"/>
                    <a:pt x="3321" y="637"/>
                  </a:cubicBezTo>
                  <a:cubicBezTo>
                    <a:pt x="3173" y="455"/>
                    <a:pt x="3003" y="217"/>
                    <a:pt x="28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5825539" y="4574397"/>
              <a:ext cx="158051" cy="165902"/>
            </a:xfrm>
            <a:custGeom>
              <a:avLst/>
              <a:gdLst/>
              <a:ahLst/>
              <a:cxnLst/>
              <a:rect l="l" t="t" r="r" b="b"/>
              <a:pathLst>
                <a:path w="1369" h="1437" extrusionOk="0">
                  <a:moveTo>
                    <a:pt x="777" y="1"/>
                  </a:moveTo>
                  <a:cubicBezTo>
                    <a:pt x="277" y="1"/>
                    <a:pt x="368" y="251"/>
                    <a:pt x="277" y="717"/>
                  </a:cubicBezTo>
                  <a:cubicBezTo>
                    <a:pt x="206" y="1122"/>
                    <a:pt x="0" y="1437"/>
                    <a:pt x="309" y="1437"/>
                  </a:cubicBezTo>
                  <a:cubicBezTo>
                    <a:pt x="347" y="1437"/>
                    <a:pt x="393" y="1432"/>
                    <a:pt x="448" y="1422"/>
                  </a:cubicBezTo>
                  <a:cubicBezTo>
                    <a:pt x="948" y="1343"/>
                    <a:pt x="1369" y="671"/>
                    <a:pt x="1323" y="421"/>
                  </a:cubicBezTo>
                  <a:cubicBezTo>
                    <a:pt x="1323" y="421"/>
                    <a:pt x="1289" y="1"/>
                    <a:pt x="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86;p2"/>
          <p:cNvGrpSpPr/>
          <p:nvPr/>
        </p:nvGrpSpPr>
        <p:grpSpPr>
          <a:xfrm rot="1541014">
            <a:off x="7571378" y="-222789"/>
            <a:ext cx="2107485" cy="1207588"/>
            <a:chOff x="10287875" y="865650"/>
            <a:chExt cx="2107488" cy="1207590"/>
          </a:xfrm>
        </p:grpSpPr>
        <p:sp>
          <p:nvSpPr>
            <p:cNvPr id="87" name="Google Shape;87;p2"/>
            <p:cNvSpPr/>
            <p:nvPr/>
          </p:nvSpPr>
          <p:spPr>
            <a:xfrm>
              <a:off x="10287875" y="865650"/>
              <a:ext cx="2107488" cy="1207590"/>
            </a:xfrm>
            <a:custGeom>
              <a:avLst/>
              <a:gdLst/>
              <a:ahLst/>
              <a:cxnLst/>
              <a:rect l="l" t="t" r="r" b="b"/>
              <a:pathLst>
                <a:path w="15185" h="8701" extrusionOk="0">
                  <a:moveTo>
                    <a:pt x="15127" y="0"/>
                  </a:moveTo>
                  <a:lnTo>
                    <a:pt x="14240" y="35"/>
                  </a:lnTo>
                  <a:lnTo>
                    <a:pt x="14035" y="46"/>
                  </a:lnTo>
                  <a:lnTo>
                    <a:pt x="13330" y="68"/>
                  </a:lnTo>
                  <a:lnTo>
                    <a:pt x="13251" y="80"/>
                  </a:lnTo>
                  <a:lnTo>
                    <a:pt x="12523" y="103"/>
                  </a:lnTo>
                  <a:lnTo>
                    <a:pt x="12261" y="114"/>
                  </a:lnTo>
                  <a:lnTo>
                    <a:pt x="7097" y="330"/>
                  </a:lnTo>
                  <a:lnTo>
                    <a:pt x="7018" y="330"/>
                  </a:lnTo>
                  <a:lnTo>
                    <a:pt x="6165" y="364"/>
                  </a:lnTo>
                  <a:lnTo>
                    <a:pt x="5995" y="364"/>
                  </a:lnTo>
                  <a:lnTo>
                    <a:pt x="1" y="614"/>
                  </a:lnTo>
                  <a:cubicBezTo>
                    <a:pt x="1" y="614"/>
                    <a:pt x="1127" y="2286"/>
                    <a:pt x="1127" y="2730"/>
                  </a:cubicBezTo>
                  <a:cubicBezTo>
                    <a:pt x="1127" y="3185"/>
                    <a:pt x="615" y="3128"/>
                    <a:pt x="1127" y="3901"/>
                  </a:cubicBezTo>
                  <a:cubicBezTo>
                    <a:pt x="1627" y="4686"/>
                    <a:pt x="1900" y="4629"/>
                    <a:pt x="2070" y="5300"/>
                  </a:cubicBezTo>
                  <a:cubicBezTo>
                    <a:pt x="2241" y="5971"/>
                    <a:pt x="2753" y="8292"/>
                    <a:pt x="2753" y="8292"/>
                  </a:cubicBezTo>
                  <a:lnTo>
                    <a:pt x="2958" y="8302"/>
                  </a:lnTo>
                  <a:lnTo>
                    <a:pt x="3390" y="8337"/>
                  </a:lnTo>
                  <a:lnTo>
                    <a:pt x="3845" y="8371"/>
                  </a:lnTo>
                  <a:lnTo>
                    <a:pt x="4061" y="8383"/>
                  </a:lnTo>
                  <a:lnTo>
                    <a:pt x="7029" y="8587"/>
                  </a:lnTo>
                  <a:lnTo>
                    <a:pt x="7439" y="8621"/>
                  </a:lnTo>
                  <a:lnTo>
                    <a:pt x="7916" y="8655"/>
                  </a:lnTo>
                  <a:lnTo>
                    <a:pt x="8348" y="8689"/>
                  </a:lnTo>
                  <a:lnTo>
                    <a:pt x="8621" y="8701"/>
                  </a:lnTo>
                  <a:lnTo>
                    <a:pt x="8803" y="8689"/>
                  </a:lnTo>
                  <a:lnTo>
                    <a:pt x="9316" y="8633"/>
                  </a:lnTo>
                  <a:lnTo>
                    <a:pt x="12614" y="8292"/>
                  </a:lnTo>
                  <a:cubicBezTo>
                    <a:pt x="12614" y="8292"/>
                    <a:pt x="12738" y="8143"/>
                    <a:pt x="12932" y="7916"/>
                  </a:cubicBezTo>
                  <a:cubicBezTo>
                    <a:pt x="12966" y="7859"/>
                    <a:pt x="13011" y="7802"/>
                    <a:pt x="13057" y="7746"/>
                  </a:cubicBezTo>
                  <a:cubicBezTo>
                    <a:pt x="13603" y="7040"/>
                    <a:pt x="14479" y="5789"/>
                    <a:pt x="14513" y="5027"/>
                  </a:cubicBezTo>
                  <a:cubicBezTo>
                    <a:pt x="14570" y="3901"/>
                    <a:pt x="13899" y="3742"/>
                    <a:pt x="14513" y="2957"/>
                  </a:cubicBezTo>
                  <a:cubicBezTo>
                    <a:pt x="15127" y="2173"/>
                    <a:pt x="15070" y="1342"/>
                    <a:pt x="15127" y="978"/>
                  </a:cubicBezTo>
                  <a:cubicBezTo>
                    <a:pt x="15184" y="614"/>
                    <a:pt x="15127" y="0"/>
                    <a:pt x="15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0537278" y="1001385"/>
              <a:ext cx="115471" cy="328371"/>
            </a:xfrm>
            <a:custGeom>
              <a:avLst/>
              <a:gdLst/>
              <a:ahLst/>
              <a:cxnLst/>
              <a:rect l="l" t="t" r="r" b="b"/>
              <a:pathLst>
                <a:path w="832" h="2366" extrusionOk="0">
                  <a:moveTo>
                    <a:pt x="0" y="0"/>
                  </a:moveTo>
                  <a:cubicBezTo>
                    <a:pt x="1" y="0"/>
                    <a:pt x="103" y="1865"/>
                    <a:pt x="217" y="2366"/>
                  </a:cubicBezTo>
                  <a:cubicBezTo>
                    <a:pt x="217" y="2366"/>
                    <a:pt x="831" y="153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0668295" y="1066061"/>
              <a:ext cx="53850" cy="337948"/>
            </a:xfrm>
            <a:custGeom>
              <a:avLst/>
              <a:gdLst/>
              <a:ahLst/>
              <a:cxnLst/>
              <a:rect l="l" t="t" r="r" b="b"/>
              <a:pathLst>
                <a:path w="388" h="2435" extrusionOk="0">
                  <a:moveTo>
                    <a:pt x="24" y="1"/>
                  </a:moveTo>
                  <a:cubicBezTo>
                    <a:pt x="24" y="1"/>
                    <a:pt x="1" y="1"/>
                    <a:pt x="24" y="979"/>
                  </a:cubicBezTo>
                  <a:cubicBezTo>
                    <a:pt x="57" y="1957"/>
                    <a:pt x="365" y="2435"/>
                    <a:pt x="365" y="2435"/>
                  </a:cubicBezTo>
                  <a:cubicBezTo>
                    <a:pt x="365" y="2435"/>
                    <a:pt x="388" y="1149"/>
                    <a:pt x="365" y="717"/>
                  </a:cubicBezTo>
                  <a:cubicBezTo>
                    <a:pt x="330" y="285"/>
                    <a:pt x="24"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0785155" y="980845"/>
              <a:ext cx="69533" cy="369591"/>
            </a:xfrm>
            <a:custGeom>
              <a:avLst/>
              <a:gdLst/>
              <a:ahLst/>
              <a:cxnLst/>
              <a:rect l="l" t="t" r="r" b="b"/>
              <a:pathLst>
                <a:path w="501" h="2663" extrusionOk="0">
                  <a:moveTo>
                    <a:pt x="137" y="1"/>
                  </a:moveTo>
                  <a:cubicBezTo>
                    <a:pt x="137" y="1"/>
                    <a:pt x="1" y="1376"/>
                    <a:pt x="137" y="2013"/>
                  </a:cubicBezTo>
                  <a:lnTo>
                    <a:pt x="273" y="2662"/>
                  </a:lnTo>
                  <a:cubicBezTo>
                    <a:pt x="273" y="2662"/>
                    <a:pt x="501" y="1376"/>
                    <a:pt x="466" y="956"/>
                  </a:cubicBezTo>
                  <a:cubicBezTo>
                    <a:pt x="444" y="535"/>
                    <a:pt x="137"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0982373" y="1329620"/>
              <a:ext cx="80774" cy="394850"/>
            </a:xfrm>
            <a:custGeom>
              <a:avLst/>
              <a:gdLst/>
              <a:ahLst/>
              <a:cxnLst/>
              <a:rect l="l" t="t" r="r" b="b"/>
              <a:pathLst>
                <a:path w="582" h="2845" extrusionOk="0">
                  <a:moveTo>
                    <a:pt x="308" y="1"/>
                  </a:moveTo>
                  <a:lnTo>
                    <a:pt x="137" y="399"/>
                  </a:lnTo>
                  <a:cubicBezTo>
                    <a:pt x="137" y="399"/>
                    <a:pt x="1" y="1173"/>
                    <a:pt x="137" y="1820"/>
                  </a:cubicBezTo>
                  <a:cubicBezTo>
                    <a:pt x="274" y="2457"/>
                    <a:pt x="445" y="2844"/>
                    <a:pt x="445" y="2844"/>
                  </a:cubicBezTo>
                  <a:cubicBezTo>
                    <a:pt x="445" y="2844"/>
                    <a:pt x="581" y="2310"/>
                    <a:pt x="524" y="1616"/>
                  </a:cubicBezTo>
                  <a:cubicBezTo>
                    <a:pt x="467" y="922"/>
                    <a:pt x="308"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1097707" y="1350300"/>
              <a:ext cx="82162" cy="460913"/>
            </a:xfrm>
            <a:custGeom>
              <a:avLst/>
              <a:gdLst/>
              <a:ahLst/>
              <a:cxnLst/>
              <a:rect l="l" t="t" r="r" b="b"/>
              <a:pathLst>
                <a:path w="592" h="3321" extrusionOk="0">
                  <a:moveTo>
                    <a:pt x="307" y="0"/>
                  </a:moveTo>
                  <a:lnTo>
                    <a:pt x="228" y="250"/>
                  </a:lnTo>
                  <a:cubicBezTo>
                    <a:pt x="228" y="250"/>
                    <a:pt x="0" y="1001"/>
                    <a:pt x="34" y="1479"/>
                  </a:cubicBezTo>
                  <a:cubicBezTo>
                    <a:pt x="57" y="1944"/>
                    <a:pt x="455" y="3321"/>
                    <a:pt x="455" y="3321"/>
                  </a:cubicBezTo>
                  <a:cubicBezTo>
                    <a:pt x="455" y="3321"/>
                    <a:pt x="592" y="1740"/>
                    <a:pt x="592" y="1274"/>
                  </a:cubicBezTo>
                  <a:cubicBezTo>
                    <a:pt x="592" y="807"/>
                    <a:pt x="307" y="0"/>
                    <a:pt x="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1230250" y="1388189"/>
              <a:ext cx="64814" cy="423024"/>
            </a:xfrm>
            <a:custGeom>
              <a:avLst/>
              <a:gdLst/>
              <a:ahLst/>
              <a:cxnLst/>
              <a:rect l="l" t="t" r="r" b="b"/>
              <a:pathLst>
                <a:path w="467" h="3048" extrusionOk="0">
                  <a:moveTo>
                    <a:pt x="274" y="0"/>
                  </a:moveTo>
                  <a:cubicBezTo>
                    <a:pt x="274" y="0"/>
                    <a:pt x="1" y="671"/>
                    <a:pt x="160" y="1388"/>
                  </a:cubicBezTo>
                  <a:cubicBezTo>
                    <a:pt x="330" y="2093"/>
                    <a:pt x="467" y="3048"/>
                    <a:pt x="467" y="3048"/>
                  </a:cubicBezTo>
                  <a:lnTo>
                    <a:pt x="467" y="807"/>
                  </a:lnTo>
                  <a:cubicBezTo>
                    <a:pt x="467" y="170"/>
                    <a:pt x="274" y="0"/>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11119774" y="916030"/>
              <a:ext cx="23733" cy="64953"/>
            </a:xfrm>
            <a:custGeom>
              <a:avLst/>
              <a:gdLst/>
              <a:ahLst/>
              <a:cxnLst/>
              <a:rect l="l" t="t" r="r" b="b"/>
              <a:pathLst>
                <a:path w="171" h="468" extrusionOk="0">
                  <a:moveTo>
                    <a:pt x="1" y="1"/>
                  </a:moveTo>
                  <a:cubicBezTo>
                    <a:pt x="80" y="274"/>
                    <a:pt x="137" y="468"/>
                    <a:pt x="137" y="468"/>
                  </a:cubicBezTo>
                  <a:cubicBezTo>
                    <a:pt x="137" y="468"/>
                    <a:pt x="148" y="274"/>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11261894" y="911450"/>
              <a:ext cx="11103" cy="69533"/>
            </a:xfrm>
            <a:custGeom>
              <a:avLst/>
              <a:gdLst/>
              <a:ahLst/>
              <a:cxnLst/>
              <a:rect l="l" t="t" r="r" b="b"/>
              <a:pathLst>
                <a:path w="80" h="501" extrusionOk="0">
                  <a:moveTo>
                    <a:pt x="0" y="0"/>
                  </a:moveTo>
                  <a:cubicBezTo>
                    <a:pt x="57" y="296"/>
                    <a:pt x="79" y="501"/>
                    <a:pt x="79" y="501"/>
                  </a:cubicBezTo>
                  <a:lnTo>
                    <a:pt x="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1384999" y="1066061"/>
              <a:ext cx="72725" cy="426355"/>
            </a:xfrm>
            <a:custGeom>
              <a:avLst/>
              <a:gdLst/>
              <a:ahLst/>
              <a:cxnLst/>
              <a:rect l="l" t="t" r="r" b="b"/>
              <a:pathLst>
                <a:path w="524" h="3072" extrusionOk="0">
                  <a:moveTo>
                    <a:pt x="273" y="1"/>
                  </a:moveTo>
                  <a:cubicBezTo>
                    <a:pt x="273" y="1"/>
                    <a:pt x="0" y="820"/>
                    <a:pt x="79" y="1457"/>
                  </a:cubicBezTo>
                  <a:cubicBezTo>
                    <a:pt x="170" y="2094"/>
                    <a:pt x="478" y="3072"/>
                    <a:pt x="478" y="3072"/>
                  </a:cubicBezTo>
                  <a:cubicBezTo>
                    <a:pt x="478" y="3072"/>
                    <a:pt x="421" y="2071"/>
                    <a:pt x="478" y="1217"/>
                  </a:cubicBezTo>
                  <a:cubicBezTo>
                    <a:pt x="523" y="365"/>
                    <a:pt x="273" y="1"/>
                    <a:pt x="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11500194" y="1066061"/>
              <a:ext cx="93265" cy="481593"/>
            </a:xfrm>
            <a:custGeom>
              <a:avLst/>
              <a:gdLst/>
              <a:ahLst/>
              <a:cxnLst/>
              <a:rect l="l" t="t" r="r" b="b"/>
              <a:pathLst>
                <a:path w="672" h="3470" extrusionOk="0">
                  <a:moveTo>
                    <a:pt x="273" y="1"/>
                  </a:moveTo>
                  <a:lnTo>
                    <a:pt x="273" y="421"/>
                  </a:lnTo>
                  <a:cubicBezTo>
                    <a:pt x="273" y="421"/>
                    <a:pt x="0" y="1343"/>
                    <a:pt x="91" y="1900"/>
                  </a:cubicBezTo>
                  <a:cubicBezTo>
                    <a:pt x="171" y="2457"/>
                    <a:pt x="455" y="3469"/>
                    <a:pt x="455" y="3469"/>
                  </a:cubicBezTo>
                  <a:cubicBezTo>
                    <a:pt x="455" y="3469"/>
                    <a:pt x="672" y="2150"/>
                    <a:pt x="614" y="1536"/>
                  </a:cubicBezTo>
                  <a:cubicBezTo>
                    <a:pt x="569" y="922"/>
                    <a:pt x="273" y="1"/>
                    <a:pt x="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11632737" y="1102423"/>
              <a:ext cx="85354" cy="389993"/>
            </a:xfrm>
            <a:custGeom>
              <a:avLst/>
              <a:gdLst/>
              <a:ahLst/>
              <a:cxnLst/>
              <a:rect l="l" t="t" r="r" b="b"/>
              <a:pathLst>
                <a:path w="615" h="2810" extrusionOk="0">
                  <a:moveTo>
                    <a:pt x="364" y="0"/>
                  </a:moveTo>
                  <a:cubicBezTo>
                    <a:pt x="364" y="0"/>
                    <a:pt x="0" y="751"/>
                    <a:pt x="23" y="1274"/>
                  </a:cubicBezTo>
                  <a:cubicBezTo>
                    <a:pt x="58" y="1809"/>
                    <a:pt x="364" y="2810"/>
                    <a:pt x="364" y="2810"/>
                  </a:cubicBezTo>
                  <a:cubicBezTo>
                    <a:pt x="364" y="2810"/>
                    <a:pt x="615" y="1479"/>
                    <a:pt x="581" y="955"/>
                  </a:cubicBezTo>
                  <a:cubicBezTo>
                    <a:pt x="558" y="444"/>
                    <a:pt x="364" y="0"/>
                    <a:pt x="3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11263420" y="1912116"/>
              <a:ext cx="60095" cy="150029"/>
            </a:xfrm>
            <a:custGeom>
              <a:avLst/>
              <a:gdLst/>
              <a:ahLst/>
              <a:cxnLst/>
              <a:rect l="l" t="t" r="r" b="b"/>
              <a:pathLst>
                <a:path w="433" h="1081" extrusionOk="0">
                  <a:moveTo>
                    <a:pt x="205" y="1"/>
                  </a:moveTo>
                  <a:cubicBezTo>
                    <a:pt x="205" y="1"/>
                    <a:pt x="35" y="524"/>
                    <a:pt x="0" y="1047"/>
                  </a:cubicBezTo>
                  <a:lnTo>
                    <a:pt x="410" y="1081"/>
                  </a:lnTo>
                  <a:cubicBezTo>
                    <a:pt x="432" y="330"/>
                    <a:pt x="205"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11386526" y="1912116"/>
              <a:ext cx="60095" cy="159606"/>
            </a:xfrm>
            <a:custGeom>
              <a:avLst/>
              <a:gdLst/>
              <a:ahLst/>
              <a:cxnLst/>
              <a:rect l="l" t="t" r="r" b="b"/>
              <a:pathLst>
                <a:path w="433" h="1150" extrusionOk="0">
                  <a:moveTo>
                    <a:pt x="149" y="1"/>
                  </a:moveTo>
                  <a:lnTo>
                    <a:pt x="149" y="421"/>
                  </a:lnTo>
                  <a:cubicBezTo>
                    <a:pt x="149" y="421"/>
                    <a:pt x="58" y="740"/>
                    <a:pt x="0" y="1115"/>
                  </a:cubicBezTo>
                  <a:lnTo>
                    <a:pt x="432" y="1149"/>
                  </a:lnTo>
                  <a:cubicBezTo>
                    <a:pt x="331" y="592"/>
                    <a:pt x="149" y="1"/>
                    <a:pt x="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11509631" y="1946952"/>
              <a:ext cx="71198" cy="124770"/>
            </a:xfrm>
            <a:custGeom>
              <a:avLst/>
              <a:gdLst/>
              <a:ahLst/>
              <a:cxnLst/>
              <a:rect l="l" t="t" r="r" b="b"/>
              <a:pathLst>
                <a:path w="513" h="899" extrusionOk="0">
                  <a:moveTo>
                    <a:pt x="308" y="0"/>
                  </a:moveTo>
                  <a:cubicBezTo>
                    <a:pt x="308" y="0"/>
                    <a:pt x="91" y="443"/>
                    <a:pt x="0" y="898"/>
                  </a:cubicBezTo>
                  <a:lnTo>
                    <a:pt x="513" y="842"/>
                  </a:lnTo>
                  <a:cubicBezTo>
                    <a:pt x="467" y="375"/>
                    <a:pt x="308"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11787486" y="1470213"/>
              <a:ext cx="96457" cy="490891"/>
            </a:xfrm>
            <a:custGeom>
              <a:avLst/>
              <a:gdLst/>
              <a:ahLst/>
              <a:cxnLst/>
              <a:rect l="l" t="t" r="r" b="b"/>
              <a:pathLst>
                <a:path w="695" h="3537" extrusionOk="0">
                  <a:moveTo>
                    <a:pt x="308" y="0"/>
                  </a:moveTo>
                  <a:cubicBezTo>
                    <a:pt x="308" y="0"/>
                    <a:pt x="0" y="1035"/>
                    <a:pt x="136" y="1831"/>
                  </a:cubicBezTo>
                  <a:cubicBezTo>
                    <a:pt x="285" y="2616"/>
                    <a:pt x="455" y="3537"/>
                    <a:pt x="455" y="3537"/>
                  </a:cubicBezTo>
                  <a:cubicBezTo>
                    <a:pt x="455" y="3537"/>
                    <a:pt x="694" y="2422"/>
                    <a:pt x="614" y="1331"/>
                  </a:cubicBezTo>
                  <a:cubicBezTo>
                    <a:pt x="535" y="251"/>
                    <a:pt x="308"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11926275" y="1403872"/>
              <a:ext cx="66479" cy="480066"/>
            </a:xfrm>
            <a:custGeom>
              <a:avLst/>
              <a:gdLst/>
              <a:ahLst/>
              <a:cxnLst/>
              <a:rect l="l" t="t" r="r" b="b"/>
              <a:pathLst>
                <a:path w="479" h="3459" extrusionOk="0">
                  <a:moveTo>
                    <a:pt x="251" y="1"/>
                  </a:moveTo>
                  <a:cubicBezTo>
                    <a:pt x="251" y="1"/>
                    <a:pt x="1" y="1399"/>
                    <a:pt x="1" y="1900"/>
                  </a:cubicBezTo>
                  <a:cubicBezTo>
                    <a:pt x="1" y="2400"/>
                    <a:pt x="251" y="3458"/>
                    <a:pt x="251" y="3458"/>
                  </a:cubicBezTo>
                  <a:cubicBezTo>
                    <a:pt x="251" y="3458"/>
                    <a:pt x="422" y="2787"/>
                    <a:pt x="456" y="1922"/>
                  </a:cubicBezTo>
                  <a:cubicBezTo>
                    <a:pt x="479" y="1058"/>
                    <a:pt x="251" y="1"/>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12051046" y="1492281"/>
              <a:ext cx="85354" cy="472016"/>
            </a:xfrm>
            <a:custGeom>
              <a:avLst/>
              <a:gdLst/>
              <a:ahLst/>
              <a:cxnLst/>
              <a:rect l="l" t="t" r="r" b="b"/>
              <a:pathLst>
                <a:path w="615" h="3401" extrusionOk="0">
                  <a:moveTo>
                    <a:pt x="251" y="1"/>
                  </a:moveTo>
                  <a:cubicBezTo>
                    <a:pt x="251" y="1"/>
                    <a:pt x="1" y="979"/>
                    <a:pt x="57" y="1399"/>
                  </a:cubicBezTo>
                  <a:cubicBezTo>
                    <a:pt x="92" y="1707"/>
                    <a:pt x="183" y="2809"/>
                    <a:pt x="228" y="3401"/>
                  </a:cubicBezTo>
                  <a:cubicBezTo>
                    <a:pt x="262" y="3344"/>
                    <a:pt x="307" y="3287"/>
                    <a:pt x="353" y="3231"/>
                  </a:cubicBezTo>
                  <a:cubicBezTo>
                    <a:pt x="456" y="2605"/>
                    <a:pt x="615" y="1593"/>
                    <a:pt x="558" y="1092"/>
                  </a:cubicBezTo>
                  <a:cubicBezTo>
                    <a:pt x="478" y="342"/>
                    <a:pt x="251" y="1"/>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1989424" y="879806"/>
              <a:ext cx="87020" cy="355296"/>
            </a:xfrm>
            <a:custGeom>
              <a:avLst/>
              <a:gdLst/>
              <a:ahLst/>
              <a:cxnLst/>
              <a:rect l="l" t="t" r="r" b="b"/>
              <a:pathLst>
                <a:path w="627" h="2560" extrusionOk="0">
                  <a:moveTo>
                    <a:pt x="263" y="1"/>
                  </a:moveTo>
                  <a:lnTo>
                    <a:pt x="1" y="12"/>
                  </a:lnTo>
                  <a:lnTo>
                    <a:pt x="1" y="1343"/>
                  </a:lnTo>
                  <a:cubicBezTo>
                    <a:pt x="1" y="1798"/>
                    <a:pt x="308" y="2559"/>
                    <a:pt x="308" y="2559"/>
                  </a:cubicBezTo>
                  <a:cubicBezTo>
                    <a:pt x="308" y="2559"/>
                    <a:pt x="627" y="1468"/>
                    <a:pt x="490" y="729"/>
                  </a:cubicBezTo>
                  <a:cubicBezTo>
                    <a:pt x="433" y="444"/>
                    <a:pt x="354" y="194"/>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2112529" y="875088"/>
              <a:ext cx="74390" cy="393879"/>
            </a:xfrm>
            <a:custGeom>
              <a:avLst/>
              <a:gdLst/>
              <a:ahLst/>
              <a:cxnLst/>
              <a:rect l="l" t="t" r="r" b="b"/>
              <a:pathLst>
                <a:path w="536" h="2838" extrusionOk="0">
                  <a:moveTo>
                    <a:pt x="183" y="0"/>
                  </a:moveTo>
                  <a:lnTo>
                    <a:pt x="104" y="12"/>
                  </a:lnTo>
                  <a:lnTo>
                    <a:pt x="81" y="376"/>
                  </a:lnTo>
                  <a:cubicBezTo>
                    <a:pt x="81" y="376"/>
                    <a:pt x="1" y="1274"/>
                    <a:pt x="1" y="1604"/>
                  </a:cubicBezTo>
                  <a:cubicBezTo>
                    <a:pt x="1" y="1932"/>
                    <a:pt x="180" y="2837"/>
                    <a:pt x="194" y="2837"/>
                  </a:cubicBezTo>
                  <a:cubicBezTo>
                    <a:pt x="194" y="2837"/>
                    <a:pt x="195" y="2836"/>
                    <a:pt x="195" y="2833"/>
                  </a:cubicBezTo>
                  <a:cubicBezTo>
                    <a:pt x="195" y="2753"/>
                    <a:pt x="536" y="1638"/>
                    <a:pt x="445" y="1160"/>
                  </a:cubicBezTo>
                  <a:cubicBezTo>
                    <a:pt x="388" y="842"/>
                    <a:pt x="263" y="319"/>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2213567" y="870369"/>
              <a:ext cx="77582" cy="320460"/>
            </a:xfrm>
            <a:custGeom>
              <a:avLst/>
              <a:gdLst/>
              <a:ahLst/>
              <a:cxnLst/>
              <a:rect l="l" t="t" r="r" b="b"/>
              <a:pathLst>
                <a:path w="559" h="2309" extrusionOk="0">
                  <a:moveTo>
                    <a:pt x="365" y="1"/>
                  </a:moveTo>
                  <a:lnTo>
                    <a:pt x="160" y="12"/>
                  </a:lnTo>
                  <a:cubicBezTo>
                    <a:pt x="81" y="262"/>
                    <a:pt x="1" y="615"/>
                    <a:pt x="24" y="888"/>
                  </a:cubicBezTo>
                  <a:cubicBezTo>
                    <a:pt x="81" y="1365"/>
                    <a:pt x="274" y="2309"/>
                    <a:pt x="274" y="2309"/>
                  </a:cubicBezTo>
                  <a:cubicBezTo>
                    <a:pt x="274" y="2309"/>
                    <a:pt x="559" y="797"/>
                    <a:pt x="478" y="444"/>
                  </a:cubicBezTo>
                  <a:cubicBezTo>
                    <a:pt x="445" y="284"/>
                    <a:pt x="399" y="137"/>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 name="Google Shape;108;p2"/>
          <p:cNvSpPr/>
          <p:nvPr/>
        </p:nvSpPr>
        <p:spPr>
          <a:xfrm>
            <a:off x="-272850" y="1613925"/>
            <a:ext cx="638087" cy="789740"/>
          </a:xfrm>
          <a:custGeom>
            <a:avLst/>
            <a:gdLst/>
            <a:ahLst/>
            <a:cxnLst/>
            <a:rect l="l" t="t" r="r" b="b"/>
            <a:pathLst>
              <a:path w="4906" h="6072" extrusionOk="0">
                <a:moveTo>
                  <a:pt x="4398" y="1"/>
                </a:moveTo>
                <a:cubicBezTo>
                  <a:pt x="4246" y="1"/>
                  <a:pt x="4012" y="96"/>
                  <a:pt x="3674" y="316"/>
                </a:cubicBezTo>
                <a:cubicBezTo>
                  <a:pt x="3674" y="316"/>
                  <a:pt x="3139" y="407"/>
                  <a:pt x="1672" y="1749"/>
                </a:cubicBezTo>
                <a:cubicBezTo>
                  <a:pt x="194" y="3091"/>
                  <a:pt x="0" y="6002"/>
                  <a:pt x="194" y="6071"/>
                </a:cubicBezTo>
                <a:cubicBezTo>
                  <a:pt x="196" y="6071"/>
                  <a:pt x="198" y="6072"/>
                  <a:pt x="201" y="6072"/>
                </a:cubicBezTo>
                <a:cubicBezTo>
                  <a:pt x="455" y="6072"/>
                  <a:pt x="3159" y="3373"/>
                  <a:pt x="3902" y="2079"/>
                </a:cubicBezTo>
                <a:cubicBezTo>
                  <a:pt x="4488" y="1064"/>
                  <a:pt x="4906" y="1"/>
                  <a:pt x="43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rot="1146114">
            <a:off x="6384511" y="271244"/>
            <a:ext cx="1020722" cy="219544"/>
          </a:xfrm>
          <a:custGeom>
            <a:avLst/>
            <a:gdLst/>
            <a:ahLst/>
            <a:cxnLst/>
            <a:rect l="l" t="t" r="r" b="b"/>
            <a:pathLst>
              <a:path w="7848" h="1688" extrusionOk="0">
                <a:moveTo>
                  <a:pt x="3829" y="1"/>
                </a:moveTo>
                <a:cubicBezTo>
                  <a:pt x="3441" y="1"/>
                  <a:pt x="3088" y="48"/>
                  <a:pt x="2810" y="166"/>
                </a:cubicBezTo>
                <a:cubicBezTo>
                  <a:pt x="1377" y="769"/>
                  <a:pt x="0" y="1349"/>
                  <a:pt x="945" y="1406"/>
                </a:cubicBezTo>
                <a:cubicBezTo>
                  <a:pt x="1679" y="1450"/>
                  <a:pt x="4567" y="1688"/>
                  <a:pt x="6171" y="1688"/>
                </a:cubicBezTo>
                <a:cubicBezTo>
                  <a:pt x="6655" y="1688"/>
                  <a:pt x="7022" y="1666"/>
                  <a:pt x="7177" y="1611"/>
                </a:cubicBezTo>
                <a:cubicBezTo>
                  <a:pt x="7848" y="1372"/>
                  <a:pt x="7620" y="803"/>
                  <a:pt x="7620" y="803"/>
                </a:cubicBezTo>
                <a:cubicBezTo>
                  <a:pt x="7620" y="803"/>
                  <a:pt x="5427" y="1"/>
                  <a:pt x="3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 name="Google Shape;110;p2"/>
          <p:cNvGrpSpPr/>
          <p:nvPr/>
        </p:nvGrpSpPr>
        <p:grpSpPr>
          <a:xfrm>
            <a:off x="8634850" y="1962254"/>
            <a:ext cx="1201590" cy="1066602"/>
            <a:chOff x="3152080" y="-2974023"/>
            <a:chExt cx="2103625" cy="1867300"/>
          </a:xfrm>
        </p:grpSpPr>
        <p:sp>
          <p:nvSpPr>
            <p:cNvPr id="111" name="Google Shape;111;p2"/>
            <p:cNvSpPr/>
            <p:nvPr/>
          </p:nvSpPr>
          <p:spPr>
            <a:xfrm>
              <a:off x="4305858" y="-1817383"/>
              <a:ext cx="949846" cy="428166"/>
            </a:xfrm>
            <a:custGeom>
              <a:avLst/>
              <a:gdLst/>
              <a:ahLst/>
              <a:cxnLst/>
              <a:rect l="l" t="t" r="r" b="b"/>
              <a:pathLst>
                <a:path w="7303" h="3292" extrusionOk="0">
                  <a:moveTo>
                    <a:pt x="4841" y="1"/>
                  </a:moveTo>
                  <a:cubicBezTo>
                    <a:pt x="4100" y="1"/>
                    <a:pt x="3246" y="128"/>
                    <a:pt x="2389" y="501"/>
                  </a:cubicBezTo>
                  <a:cubicBezTo>
                    <a:pt x="2389" y="501"/>
                    <a:pt x="956" y="1525"/>
                    <a:pt x="479" y="2116"/>
                  </a:cubicBezTo>
                  <a:cubicBezTo>
                    <a:pt x="1" y="2696"/>
                    <a:pt x="104" y="3026"/>
                    <a:pt x="410" y="3220"/>
                  </a:cubicBezTo>
                  <a:cubicBezTo>
                    <a:pt x="487" y="3267"/>
                    <a:pt x="750" y="3292"/>
                    <a:pt x="1123" y="3292"/>
                  </a:cubicBezTo>
                  <a:cubicBezTo>
                    <a:pt x="2253" y="3292"/>
                    <a:pt x="4386" y="3070"/>
                    <a:pt x="5335" y="2616"/>
                  </a:cubicBezTo>
                  <a:cubicBezTo>
                    <a:pt x="6609" y="2025"/>
                    <a:pt x="7303" y="763"/>
                    <a:pt x="7052" y="490"/>
                  </a:cubicBezTo>
                  <a:cubicBezTo>
                    <a:pt x="6906" y="322"/>
                    <a:pt x="6018" y="1"/>
                    <a:pt x="48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4530735" y="-1623461"/>
              <a:ext cx="306947" cy="103140"/>
            </a:xfrm>
            <a:custGeom>
              <a:avLst/>
              <a:gdLst/>
              <a:ahLst/>
              <a:cxnLst/>
              <a:rect l="l" t="t" r="r" b="b"/>
              <a:pathLst>
                <a:path w="2360" h="793" extrusionOk="0">
                  <a:moveTo>
                    <a:pt x="1754" y="0"/>
                  </a:moveTo>
                  <a:cubicBezTo>
                    <a:pt x="1209" y="0"/>
                    <a:pt x="205" y="511"/>
                    <a:pt x="205" y="511"/>
                  </a:cubicBezTo>
                  <a:cubicBezTo>
                    <a:pt x="205" y="511"/>
                    <a:pt x="1" y="637"/>
                    <a:pt x="172" y="773"/>
                  </a:cubicBezTo>
                  <a:cubicBezTo>
                    <a:pt x="187" y="786"/>
                    <a:pt x="216" y="792"/>
                    <a:pt x="257" y="792"/>
                  </a:cubicBezTo>
                  <a:cubicBezTo>
                    <a:pt x="683" y="792"/>
                    <a:pt x="2359" y="147"/>
                    <a:pt x="1923" y="23"/>
                  </a:cubicBezTo>
                  <a:cubicBezTo>
                    <a:pt x="1875" y="7"/>
                    <a:pt x="1817" y="0"/>
                    <a:pt x="1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4267490" y="-2433356"/>
              <a:ext cx="821085" cy="620528"/>
            </a:xfrm>
            <a:custGeom>
              <a:avLst/>
              <a:gdLst/>
              <a:ahLst/>
              <a:cxnLst/>
              <a:rect l="l" t="t" r="r" b="b"/>
              <a:pathLst>
                <a:path w="6313" h="4771" extrusionOk="0">
                  <a:moveTo>
                    <a:pt x="4935" y="0"/>
                  </a:moveTo>
                  <a:cubicBezTo>
                    <a:pt x="4145" y="0"/>
                    <a:pt x="3007" y="485"/>
                    <a:pt x="1502" y="2087"/>
                  </a:cubicBezTo>
                  <a:cubicBezTo>
                    <a:pt x="1502" y="2087"/>
                    <a:pt x="0" y="4566"/>
                    <a:pt x="285" y="4759"/>
                  </a:cubicBezTo>
                  <a:cubicBezTo>
                    <a:pt x="296" y="4767"/>
                    <a:pt x="313" y="4770"/>
                    <a:pt x="336" y="4770"/>
                  </a:cubicBezTo>
                  <a:cubicBezTo>
                    <a:pt x="884" y="4770"/>
                    <a:pt x="4742" y="2738"/>
                    <a:pt x="5255" y="2269"/>
                  </a:cubicBezTo>
                  <a:cubicBezTo>
                    <a:pt x="5778" y="1779"/>
                    <a:pt x="6313" y="404"/>
                    <a:pt x="5539" y="108"/>
                  </a:cubicBezTo>
                  <a:cubicBezTo>
                    <a:pt x="5367" y="41"/>
                    <a:pt x="5166" y="0"/>
                    <a:pt x="49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4467265" y="-2185978"/>
              <a:ext cx="190281" cy="144890"/>
            </a:xfrm>
            <a:custGeom>
              <a:avLst/>
              <a:gdLst/>
              <a:ahLst/>
              <a:cxnLst/>
              <a:rect l="l" t="t" r="r" b="b"/>
              <a:pathLst>
                <a:path w="1463" h="1114" extrusionOk="0">
                  <a:moveTo>
                    <a:pt x="1160" y="0"/>
                  </a:moveTo>
                  <a:cubicBezTo>
                    <a:pt x="1003" y="0"/>
                    <a:pt x="822" y="204"/>
                    <a:pt x="739" y="287"/>
                  </a:cubicBezTo>
                  <a:cubicBezTo>
                    <a:pt x="569" y="469"/>
                    <a:pt x="0" y="924"/>
                    <a:pt x="170" y="1095"/>
                  </a:cubicBezTo>
                  <a:cubicBezTo>
                    <a:pt x="183" y="1107"/>
                    <a:pt x="201" y="1113"/>
                    <a:pt x="223" y="1113"/>
                  </a:cubicBezTo>
                  <a:cubicBezTo>
                    <a:pt x="502" y="1113"/>
                    <a:pt x="1463" y="195"/>
                    <a:pt x="1262" y="37"/>
                  </a:cubicBezTo>
                  <a:cubicBezTo>
                    <a:pt x="1230" y="11"/>
                    <a:pt x="1196" y="0"/>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4021933" y="-1935870"/>
              <a:ext cx="180527" cy="361444"/>
            </a:xfrm>
            <a:custGeom>
              <a:avLst/>
              <a:gdLst/>
              <a:ahLst/>
              <a:cxnLst/>
              <a:rect l="l" t="t" r="r" b="b"/>
              <a:pathLst>
                <a:path w="1388" h="2779" extrusionOk="0">
                  <a:moveTo>
                    <a:pt x="524" y="0"/>
                  </a:moveTo>
                  <a:cubicBezTo>
                    <a:pt x="502" y="0"/>
                    <a:pt x="479" y="5"/>
                    <a:pt x="455" y="13"/>
                  </a:cubicBezTo>
                  <a:cubicBezTo>
                    <a:pt x="0" y="195"/>
                    <a:pt x="251" y="457"/>
                    <a:pt x="342" y="843"/>
                  </a:cubicBezTo>
                  <a:cubicBezTo>
                    <a:pt x="431" y="1223"/>
                    <a:pt x="795" y="2778"/>
                    <a:pt x="1002" y="2778"/>
                  </a:cubicBezTo>
                  <a:cubicBezTo>
                    <a:pt x="1006" y="2778"/>
                    <a:pt x="1009" y="2778"/>
                    <a:pt x="1013" y="2777"/>
                  </a:cubicBezTo>
                  <a:cubicBezTo>
                    <a:pt x="1206" y="2708"/>
                    <a:pt x="1388" y="2561"/>
                    <a:pt x="1365" y="2311"/>
                  </a:cubicBezTo>
                  <a:cubicBezTo>
                    <a:pt x="1354" y="2072"/>
                    <a:pt x="1172" y="1412"/>
                    <a:pt x="1172" y="1412"/>
                  </a:cubicBezTo>
                  <a:cubicBezTo>
                    <a:pt x="1172" y="1412"/>
                    <a:pt x="937" y="0"/>
                    <a:pt x="5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4154986" y="-2826923"/>
              <a:ext cx="367036" cy="672423"/>
            </a:xfrm>
            <a:custGeom>
              <a:avLst/>
              <a:gdLst/>
              <a:ahLst/>
              <a:cxnLst/>
              <a:rect l="l" t="t" r="r" b="b"/>
              <a:pathLst>
                <a:path w="2822" h="5170" extrusionOk="0">
                  <a:moveTo>
                    <a:pt x="2092" y="1"/>
                  </a:moveTo>
                  <a:cubicBezTo>
                    <a:pt x="1468" y="1"/>
                    <a:pt x="579" y="1688"/>
                    <a:pt x="490" y="2008"/>
                  </a:cubicBezTo>
                  <a:cubicBezTo>
                    <a:pt x="490" y="2008"/>
                    <a:pt x="81" y="3554"/>
                    <a:pt x="46" y="4044"/>
                  </a:cubicBezTo>
                  <a:cubicBezTo>
                    <a:pt x="1" y="4544"/>
                    <a:pt x="92" y="5147"/>
                    <a:pt x="319" y="5169"/>
                  </a:cubicBezTo>
                  <a:cubicBezTo>
                    <a:pt x="322" y="5170"/>
                    <a:pt x="324" y="5170"/>
                    <a:pt x="326" y="5170"/>
                  </a:cubicBezTo>
                  <a:cubicBezTo>
                    <a:pt x="563" y="5170"/>
                    <a:pt x="1385" y="4062"/>
                    <a:pt x="2094" y="2508"/>
                  </a:cubicBezTo>
                  <a:cubicBezTo>
                    <a:pt x="2821" y="939"/>
                    <a:pt x="2776" y="120"/>
                    <a:pt x="2151" y="6"/>
                  </a:cubicBezTo>
                  <a:cubicBezTo>
                    <a:pt x="2132" y="3"/>
                    <a:pt x="2112" y="1"/>
                    <a:pt x="20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4221708" y="-2472244"/>
              <a:ext cx="95856" cy="143329"/>
            </a:xfrm>
            <a:custGeom>
              <a:avLst/>
              <a:gdLst/>
              <a:ahLst/>
              <a:cxnLst/>
              <a:rect l="l" t="t" r="r" b="b"/>
              <a:pathLst>
                <a:path w="737" h="1102" extrusionOk="0">
                  <a:moveTo>
                    <a:pt x="577" y="1"/>
                  </a:moveTo>
                  <a:cubicBezTo>
                    <a:pt x="453" y="1"/>
                    <a:pt x="337" y="235"/>
                    <a:pt x="296" y="327"/>
                  </a:cubicBezTo>
                  <a:cubicBezTo>
                    <a:pt x="296" y="327"/>
                    <a:pt x="0" y="1067"/>
                    <a:pt x="159" y="1100"/>
                  </a:cubicBezTo>
                  <a:cubicBezTo>
                    <a:pt x="162" y="1101"/>
                    <a:pt x="164" y="1101"/>
                    <a:pt x="167" y="1101"/>
                  </a:cubicBezTo>
                  <a:cubicBezTo>
                    <a:pt x="320" y="1101"/>
                    <a:pt x="737" y="65"/>
                    <a:pt x="614" y="9"/>
                  </a:cubicBezTo>
                  <a:cubicBezTo>
                    <a:pt x="602" y="3"/>
                    <a:pt x="589"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3718759" y="-2974023"/>
              <a:ext cx="350649" cy="840334"/>
            </a:xfrm>
            <a:custGeom>
              <a:avLst/>
              <a:gdLst/>
              <a:ahLst/>
              <a:cxnLst/>
              <a:rect l="l" t="t" r="r" b="b"/>
              <a:pathLst>
                <a:path w="2696" h="6461" extrusionOk="0">
                  <a:moveTo>
                    <a:pt x="740" y="0"/>
                  </a:moveTo>
                  <a:cubicBezTo>
                    <a:pt x="668" y="0"/>
                    <a:pt x="592" y="18"/>
                    <a:pt x="512" y="57"/>
                  </a:cubicBezTo>
                  <a:cubicBezTo>
                    <a:pt x="0" y="318"/>
                    <a:pt x="466" y="2650"/>
                    <a:pt x="648" y="3184"/>
                  </a:cubicBezTo>
                  <a:cubicBezTo>
                    <a:pt x="818" y="3715"/>
                    <a:pt x="1747" y="6460"/>
                    <a:pt x="2218" y="6460"/>
                  </a:cubicBezTo>
                  <a:cubicBezTo>
                    <a:pt x="2222" y="6460"/>
                    <a:pt x="2226" y="6460"/>
                    <a:pt x="2229" y="6460"/>
                  </a:cubicBezTo>
                  <a:cubicBezTo>
                    <a:pt x="2695" y="6403"/>
                    <a:pt x="2218" y="3161"/>
                    <a:pt x="2207" y="3070"/>
                  </a:cubicBezTo>
                  <a:cubicBezTo>
                    <a:pt x="2207" y="3070"/>
                    <a:pt x="2149" y="1536"/>
                    <a:pt x="1763" y="990"/>
                  </a:cubicBezTo>
                  <a:cubicBezTo>
                    <a:pt x="1436" y="519"/>
                    <a:pt x="1135" y="0"/>
                    <a:pt x="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3874573" y="-2574863"/>
              <a:ext cx="108992" cy="206279"/>
            </a:xfrm>
            <a:custGeom>
              <a:avLst/>
              <a:gdLst/>
              <a:ahLst/>
              <a:cxnLst/>
              <a:rect l="l" t="t" r="r" b="b"/>
              <a:pathLst>
                <a:path w="838" h="1586" extrusionOk="0">
                  <a:moveTo>
                    <a:pt x="222" y="1"/>
                  </a:moveTo>
                  <a:cubicBezTo>
                    <a:pt x="211" y="1"/>
                    <a:pt x="200" y="5"/>
                    <a:pt x="190" y="13"/>
                  </a:cubicBezTo>
                  <a:cubicBezTo>
                    <a:pt x="0" y="169"/>
                    <a:pt x="312" y="1585"/>
                    <a:pt x="570" y="1585"/>
                  </a:cubicBezTo>
                  <a:cubicBezTo>
                    <a:pt x="576" y="1585"/>
                    <a:pt x="582" y="1584"/>
                    <a:pt x="587" y="1583"/>
                  </a:cubicBezTo>
                  <a:cubicBezTo>
                    <a:pt x="838" y="1525"/>
                    <a:pt x="656" y="1082"/>
                    <a:pt x="656" y="1082"/>
                  </a:cubicBezTo>
                  <a:cubicBezTo>
                    <a:pt x="656" y="1082"/>
                    <a:pt x="403" y="1"/>
                    <a:pt x="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3331175" y="-2431015"/>
              <a:ext cx="633274" cy="417891"/>
            </a:xfrm>
            <a:custGeom>
              <a:avLst/>
              <a:gdLst/>
              <a:ahLst/>
              <a:cxnLst/>
              <a:rect l="l" t="t" r="r" b="b"/>
              <a:pathLst>
                <a:path w="4869" h="3213" extrusionOk="0">
                  <a:moveTo>
                    <a:pt x="530" y="1"/>
                  </a:moveTo>
                  <a:cubicBezTo>
                    <a:pt x="349" y="1"/>
                    <a:pt x="205" y="51"/>
                    <a:pt x="148" y="192"/>
                  </a:cubicBezTo>
                  <a:cubicBezTo>
                    <a:pt x="1" y="568"/>
                    <a:pt x="1638" y="2046"/>
                    <a:pt x="2230" y="2353"/>
                  </a:cubicBezTo>
                  <a:cubicBezTo>
                    <a:pt x="2767" y="2642"/>
                    <a:pt x="4223" y="3213"/>
                    <a:pt x="4614" y="3213"/>
                  </a:cubicBezTo>
                  <a:cubicBezTo>
                    <a:pt x="4653" y="3213"/>
                    <a:pt x="4682" y="3207"/>
                    <a:pt x="4697" y="3195"/>
                  </a:cubicBezTo>
                  <a:cubicBezTo>
                    <a:pt x="4868" y="3058"/>
                    <a:pt x="3378" y="1500"/>
                    <a:pt x="3049" y="1250"/>
                  </a:cubicBezTo>
                  <a:cubicBezTo>
                    <a:pt x="3049" y="1250"/>
                    <a:pt x="1945" y="386"/>
                    <a:pt x="1490" y="227"/>
                  </a:cubicBezTo>
                  <a:cubicBezTo>
                    <a:pt x="1204" y="129"/>
                    <a:pt x="819"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3572700" y="-2245937"/>
              <a:ext cx="203808" cy="121608"/>
            </a:xfrm>
            <a:custGeom>
              <a:avLst/>
              <a:gdLst/>
              <a:ahLst/>
              <a:cxnLst/>
              <a:rect l="l" t="t" r="r" b="b"/>
              <a:pathLst>
                <a:path w="1567" h="935" extrusionOk="0">
                  <a:moveTo>
                    <a:pt x="285" y="1"/>
                  </a:moveTo>
                  <a:cubicBezTo>
                    <a:pt x="249" y="1"/>
                    <a:pt x="217" y="7"/>
                    <a:pt x="191" y="20"/>
                  </a:cubicBezTo>
                  <a:cubicBezTo>
                    <a:pt x="1" y="115"/>
                    <a:pt x="1142" y="935"/>
                    <a:pt x="1408" y="935"/>
                  </a:cubicBezTo>
                  <a:cubicBezTo>
                    <a:pt x="1428" y="935"/>
                    <a:pt x="1444" y="930"/>
                    <a:pt x="1453" y="919"/>
                  </a:cubicBezTo>
                  <a:cubicBezTo>
                    <a:pt x="1566" y="771"/>
                    <a:pt x="1214" y="464"/>
                    <a:pt x="1101" y="384"/>
                  </a:cubicBezTo>
                  <a:cubicBezTo>
                    <a:pt x="923" y="265"/>
                    <a:pt x="521" y="1"/>
                    <a:pt x="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3252748" y="-1955119"/>
              <a:ext cx="720416" cy="311110"/>
            </a:xfrm>
            <a:custGeom>
              <a:avLst/>
              <a:gdLst/>
              <a:ahLst/>
              <a:cxnLst/>
              <a:rect l="l" t="t" r="r" b="b"/>
              <a:pathLst>
                <a:path w="5539" h="2392" extrusionOk="0">
                  <a:moveTo>
                    <a:pt x="2693" y="1"/>
                  </a:moveTo>
                  <a:cubicBezTo>
                    <a:pt x="2572" y="1"/>
                    <a:pt x="2451" y="9"/>
                    <a:pt x="2332" y="25"/>
                  </a:cubicBezTo>
                  <a:cubicBezTo>
                    <a:pt x="2332" y="25"/>
                    <a:pt x="0" y="116"/>
                    <a:pt x="12" y="867"/>
                  </a:cubicBezTo>
                  <a:cubicBezTo>
                    <a:pt x="23" y="1617"/>
                    <a:pt x="695" y="2356"/>
                    <a:pt x="1661" y="2391"/>
                  </a:cubicBezTo>
                  <a:cubicBezTo>
                    <a:pt x="1684" y="2391"/>
                    <a:pt x="1709" y="2392"/>
                    <a:pt x="1734" y="2392"/>
                  </a:cubicBezTo>
                  <a:cubicBezTo>
                    <a:pt x="2763" y="2392"/>
                    <a:pt x="5258" y="1733"/>
                    <a:pt x="5403" y="1367"/>
                  </a:cubicBezTo>
                  <a:cubicBezTo>
                    <a:pt x="5539" y="1011"/>
                    <a:pt x="4086" y="1"/>
                    <a:pt x="2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3552930" y="-1833901"/>
              <a:ext cx="247249" cy="75436"/>
            </a:xfrm>
            <a:custGeom>
              <a:avLst/>
              <a:gdLst/>
              <a:ahLst/>
              <a:cxnLst/>
              <a:rect l="l" t="t" r="r" b="b"/>
              <a:pathLst>
                <a:path w="1901" h="580" extrusionOk="0">
                  <a:moveTo>
                    <a:pt x="1324" y="0"/>
                  </a:moveTo>
                  <a:cubicBezTo>
                    <a:pt x="925" y="0"/>
                    <a:pt x="1" y="36"/>
                    <a:pt x="81" y="367"/>
                  </a:cubicBezTo>
                  <a:cubicBezTo>
                    <a:pt x="115" y="524"/>
                    <a:pt x="363" y="580"/>
                    <a:pt x="662" y="580"/>
                  </a:cubicBezTo>
                  <a:cubicBezTo>
                    <a:pt x="1163" y="580"/>
                    <a:pt x="1808" y="425"/>
                    <a:pt x="1844" y="332"/>
                  </a:cubicBezTo>
                  <a:cubicBezTo>
                    <a:pt x="1900" y="173"/>
                    <a:pt x="1696" y="14"/>
                    <a:pt x="1503" y="3"/>
                  </a:cubicBezTo>
                  <a:cubicBezTo>
                    <a:pt x="1503" y="3"/>
                    <a:pt x="1433"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3152080" y="-1539701"/>
              <a:ext cx="992767" cy="432978"/>
            </a:xfrm>
            <a:custGeom>
              <a:avLst/>
              <a:gdLst/>
              <a:ahLst/>
              <a:cxnLst/>
              <a:rect l="l" t="t" r="r" b="b"/>
              <a:pathLst>
                <a:path w="7633" h="3329" extrusionOk="0">
                  <a:moveTo>
                    <a:pt x="5010" y="0"/>
                  </a:moveTo>
                  <a:cubicBezTo>
                    <a:pt x="4959" y="0"/>
                    <a:pt x="4908" y="2"/>
                    <a:pt x="4858" y="4"/>
                  </a:cubicBezTo>
                  <a:cubicBezTo>
                    <a:pt x="3800" y="49"/>
                    <a:pt x="718" y="948"/>
                    <a:pt x="365" y="1926"/>
                  </a:cubicBezTo>
                  <a:cubicBezTo>
                    <a:pt x="1" y="2904"/>
                    <a:pt x="58" y="3086"/>
                    <a:pt x="683" y="3245"/>
                  </a:cubicBezTo>
                  <a:cubicBezTo>
                    <a:pt x="872" y="3293"/>
                    <a:pt x="1219" y="3329"/>
                    <a:pt x="1660" y="3329"/>
                  </a:cubicBezTo>
                  <a:cubicBezTo>
                    <a:pt x="2687" y="3329"/>
                    <a:pt x="4221" y="3137"/>
                    <a:pt x="5437" y="2460"/>
                  </a:cubicBezTo>
                  <a:cubicBezTo>
                    <a:pt x="7178" y="1482"/>
                    <a:pt x="7633" y="550"/>
                    <a:pt x="7178" y="413"/>
                  </a:cubicBezTo>
                  <a:cubicBezTo>
                    <a:pt x="7178" y="413"/>
                    <a:pt x="6032" y="0"/>
                    <a:pt x="50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3663613" y="-1444626"/>
              <a:ext cx="331789" cy="143979"/>
            </a:xfrm>
            <a:custGeom>
              <a:avLst/>
              <a:gdLst/>
              <a:ahLst/>
              <a:cxnLst/>
              <a:rect l="l" t="t" r="r" b="b"/>
              <a:pathLst>
                <a:path w="2551" h="1107" extrusionOk="0">
                  <a:moveTo>
                    <a:pt x="2062" y="1"/>
                  </a:moveTo>
                  <a:lnTo>
                    <a:pt x="2062" y="1"/>
                  </a:lnTo>
                  <a:cubicBezTo>
                    <a:pt x="2062" y="1"/>
                    <a:pt x="1107" y="183"/>
                    <a:pt x="526" y="501"/>
                  </a:cubicBezTo>
                  <a:cubicBezTo>
                    <a:pt x="19" y="795"/>
                    <a:pt x="0" y="1107"/>
                    <a:pt x="349" y="1107"/>
                  </a:cubicBezTo>
                  <a:cubicBezTo>
                    <a:pt x="391" y="1107"/>
                    <a:pt x="439" y="1102"/>
                    <a:pt x="493" y="1092"/>
                  </a:cubicBezTo>
                  <a:cubicBezTo>
                    <a:pt x="970" y="990"/>
                    <a:pt x="2551" y="137"/>
                    <a:pt x="2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2"/>
          <p:cNvSpPr/>
          <p:nvPr/>
        </p:nvSpPr>
        <p:spPr>
          <a:xfrm>
            <a:off x="8571675" y="1383787"/>
            <a:ext cx="869338" cy="488645"/>
          </a:xfrm>
          <a:custGeom>
            <a:avLst/>
            <a:gdLst/>
            <a:ahLst/>
            <a:cxnLst/>
            <a:rect l="l" t="t" r="r" b="b"/>
            <a:pathLst>
              <a:path w="6684" h="3757" extrusionOk="0">
                <a:moveTo>
                  <a:pt x="1081" y="1"/>
                </a:moveTo>
                <a:cubicBezTo>
                  <a:pt x="589" y="1"/>
                  <a:pt x="236" y="96"/>
                  <a:pt x="172" y="326"/>
                </a:cubicBezTo>
                <a:cubicBezTo>
                  <a:pt x="1" y="985"/>
                  <a:pt x="1741" y="2464"/>
                  <a:pt x="3584" y="3158"/>
                </a:cubicBezTo>
                <a:cubicBezTo>
                  <a:pt x="4689" y="3584"/>
                  <a:pt x="5624" y="3756"/>
                  <a:pt x="6157" y="3756"/>
                </a:cubicBezTo>
                <a:cubicBezTo>
                  <a:pt x="6507" y="3756"/>
                  <a:pt x="6683" y="3682"/>
                  <a:pt x="6620" y="3556"/>
                </a:cubicBezTo>
                <a:cubicBezTo>
                  <a:pt x="6461" y="3237"/>
                  <a:pt x="6006" y="2509"/>
                  <a:pt x="6006" y="2509"/>
                </a:cubicBezTo>
                <a:cubicBezTo>
                  <a:pt x="6006" y="2509"/>
                  <a:pt x="5608" y="1338"/>
                  <a:pt x="4232" y="724"/>
                </a:cubicBezTo>
                <a:cubicBezTo>
                  <a:pt x="3335" y="320"/>
                  <a:pt x="1978" y="1"/>
                  <a:pt x="10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713105" y="3823621"/>
            <a:ext cx="228000" cy="611944"/>
          </a:xfrm>
          <a:custGeom>
            <a:avLst/>
            <a:gdLst/>
            <a:ahLst/>
            <a:cxnLst/>
            <a:rect l="l" t="t" r="r" b="b"/>
            <a:pathLst>
              <a:path w="1753" h="4705" extrusionOk="0">
                <a:moveTo>
                  <a:pt x="382" y="0"/>
                </a:moveTo>
                <a:cubicBezTo>
                  <a:pt x="130" y="0"/>
                  <a:pt x="0" y="806"/>
                  <a:pt x="56" y="1798"/>
                </a:cubicBezTo>
                <a:cubicBezTo>
                  <a:pt x="113" y="2810"/>
                  <a:pt x="1398" y="4619"/>
                  <a:pt x="1398" y="4619"/>
                </a:cubicBezTo>
                <a:cubicBezTo>
                  <a:pt x="1438" y="4678"/>
                  <a:pt x="1473" y="4704"/>
                  <a:pt x="1504" y="4704"/>
                </a:cubicBezTo>
                <a:cubicBezTo>
                  <a:pt x="1727" y="4704"/>
                  <a:pt x="1752" y="3341"/>
                  <a:pt x="1603" y="2503"/>
                </a:cubicBezTo>
                <a:cubicBezTo>
                  <a:pt x="1421" y="1559"/>
                  <a:pt x="648" y="47"/>
                  <a:pt x="398" y="1"/>
                </a:cubicBezTo>
                <a:cubicBezTo>
                  <a:pt x="392" y="1"/>
                  <a:pt x="387" y="0"/>
                  <a:pt x="3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 name="Google Shape;128;p2"/>
          <p:cNvGrpSpPr/>
          <p:nvPr/>
        </p:nvGrpSpPr>
        <p:grpSpPr>
          <a:xfrm>
            <a:off x="1240125" y="4518904"/>
            <a:ext cx="1201590" cy="1066602"/>
            <a:chOff x="3152080" y="-2974023"/>
            <a:chExt cx="2103625" cy="1867300"/>
          </a:xfrm>
        </p:grpSpPr>
        <p:sp>
          <p:nvSpPr>
            <p:cNvPr id="129" name="Google Shape;129;p2"/>
            <p:cNvSpPr/>
            <p:nvPr/>
          </p:nvSpPr>
          <p:spPr>
            <a:xfrm>
              <a:off x="4305858" y="-1817383"/>
              <a:ext cx="949846" cy="428166"/>
            </a:xfrm>
            <a:custGeom>
              <a:avLst/>
              <a:gdLst/>
              <a:ahLst/>
              <a:cxnLst/>
              <a:rect l="l" t="t" r="r" b="b"/>
              <a:pathLst>
                <a:path w="7303" h="3292" extrusionOk="0">
                  <a:moveTo>
                    <a:pt x="4841" y="1"/>
                  </a:moveTo>
                  <a:cubicBezTo>
                    <a:pt x="4100" y="1"/>
                    <a:pt x="3246" y="128"/>
                    <a:pt x="2389" y="501"/>
                  </a:cubicBezTo>
                  <a:cubicBezTo>
                    <a:pt x="2389" y="501"/>
                    <a:pt x="956" y="1525"/>
                    <a:pt x="479" y="2116"/>
                  </a:cubicBezTo>
                  <a:cubicBezTo>
                    <a:pt x="1" y="2696"/>
                    <a:pt x="104" y="3026"/>
                    <a:pt x="410" y="3220"/>
                  </a:cubicBezTo>
                  <a:cubicBezTo>
                    <a:pt x="487" y="3267"/>
                    <a:pt x="750" y="3292"/>
                    <a:pt x="1123" y="3292"/>
                  </a:cubicBezTo>
                  <a:cubicBezTo>
                    <a:pt x="2253" y="3292"/>
                    <a:pt x="4386" y="3070"/>
                    <a:pt x="5335" y="2616"/>
                  </a:cubicBezTo>
                  <a:cubicBezTo>
                    <a:pt x="6609" y="2025"/>
                    <a:pt x="7303" y="763"/>
                    <a:pt x="7052" y="490"/>
                  </a:cubicBezTo>
                  <a:cubicBezTo>
                    <a:pt x="6906" y="322"/>
                    <a:pt x="6018" y="1"/>
                    <a:pt x="48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4530735" y="-1623461"/>
              <a:ext cx="306947" cy="103140"/>
            </a:xfrm>
            <a:custGeom>
              <a:avLst/>
              <a:gdLst/>
              <a:ahLst/>
              <a:cxnLst/>
              <a:rect l="l" t="t" r="r" b="b"/>
              <a:pathLst>
                <a:path w="2360" h="793" extrusionOk="0">
                  <a:moveTo>
                    <a:pt x="1754" y="0"/>
                  </a:moveTo>
                  <a:cubicBezTo>
                    <a:pt x="1209" y="0"/>
                    <a:pt x="205" y="511"/>
                    <a:pt x="205" y="511"/>
                  </a:cubicBezTo>
                  <a:cubicBezTo>
                    <a:pt x="205" y="511"/>
                    <a:pt x="1" y="637"/>
                    <a:pt x="172" y="773"/>
                  </a:cubicBezTo>
                  <a:cubicBezTo>
                    <a:pt x="187" y="786"/>
                    <a:pt x="216" y="792"/>
                    <a:pt x="257" y="792"/>
                  </a:cubicBezTo>
                  <a:cubicBezTo>
                    <a:pt x="683" y="792"/>
                    <a:pt x="2359" y="147"/>
                    <a:pt x="1923" y="23"/>
                  </a:cubicBezTo>
                  <a:cubicBezTo>
                    <a:pt x="1875" y="7"/>
                    <a:pt x="1817" y="0"/>
                    <a:pt x="1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4267490" y="-2433356"/>
              <a:ext cx="821085" cy="620528"/>
            </a:xfrm>
            <a:custGeom>
              <a:avLst/>
              <a:gdLst/>
              <a:ahLst/>
              <a:cxnLst/>
              <a:rect l="l" t="t" r="r" b="b"/>
              <a:pathLst>
                <a:path w="6313" h="4771" extrusionOk="0">
                  <a:moveTo>
                    <a:pt x="4935" y="0"/>
                  </a:moveTo>
                  <a:cubicBezTo>
                    <a:pt x="4145" y="0"/>
                    <a:pt x="3007" y="485"/>
                    <a:pt x="1502" y="2087"/>
                  </a:cubicBezTo>
                  <a:cubicBezTo>
                    <a:pt x="1502" y="2087"/>
                    <a:pt x="0" y="4566"/>
                    <a:pt x="285" y="4759"/>
                  </a:cubicBezTo>
                  <a:cubicBezTo>
                    <a:pt x="296" y="4767"/>
                    <a:pt x="313" y="4770"/>
                    <a:pt x="336" y="4770"/>
                  </a:cubicBezTo>
                  <a:cubicBezTo>
                    <a:pt x="884" y="4770"/>
                    <a:pt x="4742" y="2738"/>
                    <a:pt x="5255" y="2269"/>
                  </a:cubicBezTo>
                  <a:cubicBezTo>
                    <a:pt x="5778" y="1779"/>
                    <a:pt x="6313" y="404"/>
                    <a:pt x="5539" y="108"/>
                  </a:cubicBezTo>
                  <a:cubicBezTo>
                    <a:pt x="5367" y="41"/>
                    <a:pt x="5166" y="0"/>
                    <a:pt x="49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4467265" y="-2185978"/>
              <a:ext cx="190281" cy="144890"/>
            </a:xfrm>
            <a:custGeom>
              <a:avLst/>
              <a:gdLst/>
              <a:ahLst/>
              <a:cxnLst/>
              <a:rect l="l" t="t" r="r" b="b"/>
              <a:pathLst>
                <a:path w="1463" h="1114" extrusionOk="0">
                  <a:moveTo>
                    <a:pt x="1160" y="0"/>
                  </a:moveTo>
                  <a:cubicBezTo>
                    <a:pt x="1003" y="0"/>
                    <a:pt x="822" y="204"/>
                    <a:pt x="739" y="287"/>
                  </a:cubicBezTo>
                  <a:cubicBezTo>
                    <a:pt x="569" y="469"/>
                    <a:pt x="0" y="924"/>
                    <a:pt x="170" y="1095"/>
                  </a:cubicBezTo>
                  <a:cubicBezTo>
                    <a:pt x="183" y="1107"/>
                    <a:pt x="201" y="1113"/>
                    <a:pt x="223" y="1113"/>
                  </a:cubicBezTo>
                  <a:cubicBezTo>
                    <a:pt x="502" y="1113"/>
                    <a:pt x="1463" y="195"/>
                    <a:pt x="1262" y="37"/>
                  </a:cubicBezTo>
                  <a:cubicBezTo>
                    <a:pt x="1230" y="11"/>
                    <a:pt x="1196" y="0"/>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4021933" y="-1935870"/>
              <a:ext cx="180527" cy="361444"/>
            </a:xfrm>
            <a:custGeom>
              <a:avLst/>
              <a:gdLst/>
              <a:ahLst/>
              <a:cxnLst/>
              <a:rect l="l" t="t" r="r" b="b"/>
              <a:pathLst>
                <a:path w="1388" h="2779" extrusionOk="0">
                  <a:moveTo>
                    <a:pt x="524" y="0"/>
                  </a:moveTo>
                  <a:cubicBezTo>
                    <a:pt x="502" y="0"/>
                    <a:pt x="479" y="5"/>
                    <a:pt x="455" y="13"/>
                  </a:cubicBezTo>
                  <a:cubicBezTo>
                    <a:pt x="0" y="195"/>
                    <a:pt x="251" y="457"/>
                    <a:pt x="342" y="843"/>
                  </a:cubicBezTo>
                  <a:cubicBezTo>
                    <a:pt x="431" y="1223"/>
                    <a:pt x="795" y="2778"/>
                    <a:pt x="1002" y="2778"/>
                  </a:cubicBezTo>
                  <a:cubicBezTo>
                    <a:pt x="1006" y="2778"/>
                    <a:pt x="1009" y="2778"/>
                    <a:pt x="1013" y="2777"/>
                  </a:cubicBezTo>
                  <a:cubicBezTo>
                    <a:pt x="1206" y="2708"/>
                    <a:pt x="1388" y="2561"/>
                    <a:pt x="1365" y="2311"/>
                  </a:cubicBezTo>
                  <a:cubicBezTo>
                    <a:pt x="1354" y="2072"/>
                    <a:pt x="1172" y="1412"/>
                    <a:pt x="1172" y="1412"/>
                  </a:cubicBezTo>
                  <a:cubicBezTo>
                    <a:pt x="1172" y="1412"/>
                    <a:pt x="937" y="0"/>
                    <a:pt x="5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4154986" y="-2826923"/>
              <a:ext cx="367036" cy="672423"/>
            </a:xfrm>
            <a:custGeom>
              <a:avLst/>
              <a:gdLst/>
              <a:ahLst/>
              <a:cxnLst/>
              <a:rect l="l" t="t" r="r" b="b"/>
              <a:pathLst>
                <a:path w="2822" h="5170" extrusionOk="0">
                  <a:moveTo>
                    <a:pt x="2092" y="1"/>
                  </a:moveTo>
                  <a:cubicBezTo>
                    <a:pt x="1468" y="1"/>
                    <a:pt x="579" y="1688"/>
                    <a:pt x="490" y="2008"/>
                  </a:cubicBezTo>
                  <a:cubicBezTo>
                    <a:pt x="490" y="2008"/>
                    <a:pt x="81" y="3554"/>
                    <a:pt x="46" y="4044"/>
                  </a:cubicBezTo>
                  <a:cubicBezTo>
                    <a:pt x="1" y="4544"/>
                    <a:pt x="92" y="5147"/>
                    <a:pt x="319" y="5169"/>
                  </a:cubicBezTo>
                  <a:cubicBezTo>
                    <a:pt x="322" y="5170"/>
                    <a:pt x="324" y="5170"/>
                    <a:pt x="326" y="5170"/>
                  </a:cubicBezTo>
                  <a:cubicBezTo>
                    <a:pt x="563" y="5170"/>
                    <a:pt x="1385" y="4062"/>
                    <a:pt x="2094" y="2508"/>
                  </a:cubicBezTo>
                  <a:cubicBezTo>
                    <a:pt x="2821" y="939"/>
                    <a:pt x="2776" y="120"/>
                    <a:pt x="2151" y="6"/>
                  </a:cubicBezTo>
                  <a:cubicBezTo>
                    <a:pt x="2132" y="3"/>
                    <a:pt x="2112" y="1"/>
                    <a:pt x="20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4221708" y="-2472244"/>
              <a:ext cx="95856" cy="143329"/>
            </a:xfrm>
            <a:custGeom>
              <a:avLst/>
              <a:gdLst/>
              <a:ahLst/>
              <a:cxnLst/>
              <a:rect l="l" t="t" r="r" b="b"/>
              <a:pathLst>
                <a:path w="737" h="1102" extrusionOk="0">
                  <a:moveTo>
                    <a:pt x="577" y="1"/>
                  </a:moveTo>
                  <a:cubicBezTo>
                    <a:pt x="453" y="1"/>
                    <a:pt x="337" y="235"/>
                    <a:pt x="296" y="327"/>
                  </a:cubicBezTo>
                  <a:cubicBezTo>
                    <a:pt x="296" y="327"/>
                    <a:pt x="0" y="1067"/>
                    <a:pt x="159" y="1100"/>
                  </a:cubicBezTo>
                  <a:cubicBezTo>
                    <a:pt x="162" y="1101"/>
                    <a:pt x="164" y="1101"/>
                    <a:pt x="167" y="1101"/>
                  </a:cubicBezTo>
                  <a:cubicBezTo>
                    <a:pt x="320" y="1101"/>
                    <a:pt x="737" y="65"/>
                    <a:pt x="614" y="9"/>
                  </a:cubicBezTo>
                  <a:cubicBezTo>
                    <a:pt x="602" y="3"/>
                    <a:pt x="589"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3718759" y="-2974023"/>
              <a:ext cx="350649" cy="840334"/>
            </a:xfrm>
            <a:custGeom>
              <a:avLst/>
              <a:gdLst/>
              <a:ahLst/>
              <a:cxnLst/>
              <a:rect l="l" t="t" r="r" b="b"/>
              <a:pathLst>
                <a:path w="2696" h="6461" extrusionOk="0">
                  <a:moveTo>
                    <a:pt x="740" y="0"/>
                  </a:moveTo>
                  <a:cubicBezTo>
                    <a:pt x="668" y="0"/>
                    <a:pt x="592" y="18"/>
                    <a:pt x="512" y="57"/>
                  </a:cubicBezTo>
                  <a:cubicBezTo>
                    <a:pt x="0" y="318"/>
                    <a:pt x="466" y="2650"/>
                    <a:pt x="648" y="3184"/>
                  </a:cubicBezTo>
                  <a:cubicBezTo>
                    <a:pt x="818" y="3715"/>
                    <a:pt x="1747" y="6460"/>
                    <a:pt x="2218" y="6460"/>
                  </a:cubicBezTo>
                  <a:cubicBezTo>
                    <a:pt x="2222" y="6460"/>
                    <a:pt x="2226" y="6460"/>
                    <a:pt x="2229" y="6460"/>
                  </a:cubicBezTo>
                  <a:cubicBezTo>
                    <a:pt x="2695" y="6403"/>
                    <a:pt x="2218" y="3161"/>
                    <a:pt x="2207" y="3070"/>
                  </a:cubicBezTo>
                  <a:cubicBezTo>
                    <a:pt x="2207" y="3070"/>
                    <a:pt x="2149" y="1536"/>
                    <a:pt x="1763" y="990"/>
                  </a:cubicBezTo>
                  <a:cubicBezTo>
                    <a:pt x="1436" y="519"/>
                    <a:pt x="1135" y="0"/>
                    <a:pt x="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3874573" y="-2574863"/>
              <a:ext cx="108992" cy="206279"/>
            </a:xfrm>
            <a:custGeom>
              <a:avLst/>
              <a:gdLst/>
              <a:ahLst/>
              <a:cxnLst/>
              <a:rect l="l" t="t" r="r" b="b"/>
              <a:pathLst>
                <a:path w="838" h="1586" extrusionOk="0">
                  <a:moveTo>
                    <a:pt x="222" y="1"/>
                  </a:moveTo>
                  <a:cubicBezTo>
                    <a:pt x="211" y="1"/>
                    <a:pt x="200" y="5"/>
                    <a:pt x="190" y="13"/>
                  </a:cubicBezTo>
                  <a:cubicBezTo>
                    <a:pt x="0" y="169"/>
                    <a:pt x="312" y="1585"/>
                    <a:pt x="570" y="1585"/>
                  </a:cubicBezTo>
                  <a:cubicBezTo>
                    <a:pt x="576" y="1585"/>
                    <a:pt x="582" y="1584"/>
                    <a:pt x="587" y="1583"/>
                  </a:cubicBezTo>
                  <a:cubicBezTo>
                    <a:pt x="838" y="1525"/>
                    <a:pt x="656" y="1082"/>
                    <a:pt x="656" y="1082"/>
                  </a:cubicBezTo>
                  <a:cubicBezTo>
                    <a:pt x="656" y="1082"/>
                    <a:pt x="403" y="1"/>
                    <a:pt x="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3331175" y="-2431015"/>
              <a:ext cx="633274" cy="417891"/>
            </a:xfrm>
            <a:custGeom>
              <a:avLst/>
              <a:gdLst/>
              <a:ahLst/>
              <a:cxnLst/>
              <a:rect l="l" t="t" r="r" b="b"/>
              <a:pathLst>
                <a:path w="4869" h="3213" extrusionOk="0">
                  <a:moveTo>
                    <a:pt x="530" y="1"/>
                  </a:moveTo>
                  <a:cubicBezTo>
                    <a:pt x="349" y="1"/>
                    <a:pt x="205" y="51"/>
                    <a:pt x="148" y="192"/>
                  </a:cubicBezTo>
                  <a:cubicBezTo>
                    <a:pt x="1" y="568"/>
                    <a:pt x="1638" y="2046"/>
                    <a:pt x="2230" y="2353"/>
                  </a:cubicBezTo>
                  <a:cubicBezTo>
                    <a:pt x="2767" y="2642"/>
                    <a:pt x="4223" y="3213"/>
                    <a:pt x="4614" y="3213"/>
                  </a:cubicBezTo>
                  <a:cubicBezTo>
                    <a:pt x="4653" y="3213"/>
                    <a:pt x="4682" y="3207"/>
                    <a:pt x="4697" y="3195"/>
                  </a:cubicBezTo>
                  <a:cubicBezTo>
                    <a:pt x="4868" y="3058"/>
                    <a:pt x="3378" y="1500"/>
                    <a:pt x="3049" y="1250"/>
                  </a:cubicBezTo>
                  <a:cubicBezTo>
                    <a:pt x="3049" y="1250"/>
                    <a:pt x="1945" y="386"/>
                    <a:pt x="1490" y="227"/>
                  </a:cubicBezTo>
                  <a:cubicBezTo>
                    <a:pt x="1204" y="129"/>
                    <a:pt x="819"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3572700" y="-2245937"/>
              <a:ext cx="203808" cy="121608"/>
            </a:xfrm>
            <a:custGeom>
              <a:avLst/>
              <a:gdLst/>
              <a:ahLst/>
              <a:cxnLst/>
              <a:rect l="l" t="t" r="r" b="b"/>
              <a:pathLst>
                <a:path w="1567" h="935" extrusionOk="0">
                  <a:moveTo>
                    <a:pt x="285" y="1"/>
                  </a:moveTo>
                  <a:cubicBezTo>
                    <a:pt x="249" y="1"/>
                    <a:pt x="217" y="7"/>
                    <a:pt x="191" y="20"/>
                  </a:cubicBezTo>
                  <a:cubicBezTo>
                    <a:pt x="1" y="115"/>
                    <a:pt x="1142" y="935"/>
                    <a:pt x="1408" y="935"/>
                  </a:cubicBezTo>
                  <a:cubicBezTo>
                    <a:pt x="1428" y="935"/>
                    <a:pt x="1444" y="930"/>
                    <a:pt x="1453" y="919"/>
                  </a:cubicBezTo>
                  <a:cubicBezTo>
                    <a:pt x="1566" y="771"/>
                    <a:pt x="1214" y="464"/>
                    <a:pt x="1101" y="384"/>
                  </a:cubicBezTo>
                  <a:cubicBezTo>
                    <a:pt x="923" y="265"/>
                    <a:pt x="521" y="1"/>
                    <a:pt x="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3252748" y="-1955119"/>
              <a:ext cx="720416" cy="311110"/>
            </a:xfrm>
            <a:custGeom>
              <a:avLst/>
              <a:gdLst/>
              <a:ahLst/>
              <a:cxnLst/>
              <a:rect l="l" t="t" r="r" b="b"/>
              <a:pathLst>
                <a:path w="5539" h="2392" extrusionOk="0">
                  <a:moveTo>
                    <a:pt x="2693" y="1"/>
                  </a:moveTo>
                  <a:cubicBezTo>
                    <a:pt x="2572" y="1"/>
                    <a:pt x="2451" y="9"/>
                    <a:pt x="2332" y="25"/>
                  </a:cubicBezTo>
                  <a:cubicBezTo>
                    <a:pt x="2332" y="25"/>
                    <a:pt x="0" y="116"/>
                    <a:pt x="12" y="867"/>
                  </a:cubicBezTo>
                  <a:cubicBezTo>
                    <a:pt x="23" y="1617"/>
                    <a:pt x="695" y="2356"/>
                    <a:pt x="1661" y="2391"/>
                  </a:cubicBezTo>
                  <a:cubicBezTo>
                    <a:pt x="1684" y="2391"/>
                    <a:pt x="1709" y="2392"/>
                    <a:pt x="1734" y="2392"/>
                  </a:cubicBezTo>
                  <a:cubicBezTo>
                    <a:pt x="2763" y="2392"/>
                    <a:pt x="5258" y="1733"/>
                    <a:pt x="5403" y="1367"/>
                  </a:cubicBezTo>
                  <a:cubicBezTo>
                    <a:pt x="5539" y="1011"/>
                    <a:pt x="4086" y="1"/>
                    <a:pt x="2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3552930" y="-1833901"/>
              <a:ext cx="247249" cy="75436"/>
            </a:xfrm>
            <a:custGeom>
              <a:avLst/>
              <a:gdLst/>
              <a:ahLst/>
              <a:cxnLst/>
              <a:rect l="l" t="t" r="r" b="b"/>
              <a:pathLst>
                <a:path w="1901" h="580" extrusionOk="0">
                  <a:moveTo>
                    <a:pt x="1324" y="0"/>
                  </a:moveTo>
                  <a:cubicBezTo>
                    <a:pt x="925" y="0"/>
                    <a:pt x="1" y="36"/>
                    <a:pt x="81" y="367"/>
                  </a:cubicBezTo>
                  <a:cubicBezTo>
                    <a:pt x="115" y="524"/>
                    <a:pt x="363" y="580"/>
                    <a:pt x="662" y="580"/>
                  </a:cubicBezTo>
                  <a:cubicBezTo>
                    <a:pt x="1163" y="580"/>
                    <a:pt x="1808" y="425"/>
                    <a:pt x="1844" y="332"/>
                  </a:cubicBezTo>
                  <a:cubicBezTo>
                    <a:pt x="1900" y="173"/>
                    <a:pt x="1696" y="14"/>
                    <a:pt x="1503" y="3"/>
                  </a:cubicBezTo>
                  <a:cubicBezTo>
                    <a:pt x="1503" y="3"/>
                    <a:pt x="1433"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3152080" y="-1539701"/>
              <a:ext cx="992767" cy="432978"/>
            </a:xfrm>
            <a:custGeom>
              <a:avLst/>
              <a:gdLst/>
              <a:ahLst/>
              <a:cxnLst/>
              <a:rect l="l" t="t" r="r" b="b"/>
              <a:pathLst>
                <a:path w="7633" h="3329" extrusionOk="0">
                  <a:moveTo>
                    <a:pt x="5010" y="0"/>
                  </a:moveTo>
                  <a:cubicBezTo>
                    <a:pt x="4959" y="0"/>
                    <a:pt x="4908" y="2"/>
                    <a:pt x="4858" y="4"/>
                  </a:cubicBezTo>
                  <a:cubicBezTo>
                    <a:pt x="3800" y="49"/>
                    <a:pt x="718" y="948"/>
                    <a:pt x="365" y="1926"/>
                  </a:cubicBezTo>
                  <a:cubicBezTo>
                    <a:pt x="1" y="2904"/>
                    <a:pt x="58" y="3086"/>
                    <a:pt x="683" y="3245"/>
                  </a:cubicBezTo>
                  <a:cubicBezTo>
                    <a:pt x="872" y="3293"/>
                    <a:pt x="1219" y="3329"/>
                    <a:pt x="1660" y="3329"/>
                  </a:cubicBezTo>
                  <a:cubicBezTo>
                    <a:pt x="2687" y="3329"/>
                    <a:pt x="4221" y="3137"/>
                    <a:pt x="5437" y="2460"/>
                  </a:cubicBezTo>
                  <a:cubicBezTo>
                    <a:pt x="7178" y="1482"/>
                    <a:pt x="7633" y="550"/>
                    <a:pt x="7178" y="413"/>
                  </a:cubicBezTo>
                  <a:cubicBezTo>
                    <a:pt x="7178" y="413"/>
                    <a:pt x="6032" y="0"/>
                    <a:pt x="50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3663613" y="-1444626"/>
              <a:ext cx="331789" cy="143979"/>
            </a:xfrm>
            <a:custGeom>
              <a:avLst/>
              <a:gdLst/>
              <a:ahLst/>
              <a:cxnLst/>
              <a:rect l="l" t="t" r="r" b="b"/>
              <a:pathLst>
                <a:path w="2551" h="1107" extrusionOk="0">
                  <a:moveTo>
                    <a:pt x="2062" y="1"/>
                  </a:moveTo>
                  <a:lnTo>
                    <a:pt x="2062" y="1"/>
                  </a:lnTo>
                  <a:cubicBezTo>
                    <a:pt x="2062" y="1"/>
                    <a:pt x="1107" y="183"/>
                    <a:pt x="526" y="501"/>
                  </a:cubicBezTo>
                  <a:cubicBezTo>
                    <a:pt x="19" y="795"/>
                    <a:pt x="0" y="1107"/>
                    <a:pt x="349" y="1107"/>
                  </a:cubicBezTo>
                  <a:cubicBezTo>
                    <a:pt x="391" y="1107"/>
                    <a:pt x="439" y="1102"/>
                    <a:pt x="493" y="1092"/>
                  </a:cubicBezTo>
                  <a:cubicBezTo>
                    <a:pt x="970" y="990"/>
                    <a:pt x="2551" y="137"/>
                    <a:pt x="2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 name="Google Shape;144;p2"/>
          <p:cNvSpPr/>
          <p:nvPr/>
        </p:nvSpPr>
        <p:spPr>
          <a:xfrm>
            <a:off x="1992975" y="-101762"/>
            <a:ext cx="775014" cy="451640"/>
          </a:xfrm>
          <a:custGeom>
            <a:avLst/>
            <a:gdLst/>
            <a:ahLst/>
            <a:cxnLst/>
            <a:rect l="l" t="t" r="r" b="b"/>
            <a:pathLst>
              <a:path w="3003" h="1750" extrusionOk="0">
                <a:moveTo>
                  <a:pt x="1115" y="0"/>
                </a:moveTo>
                <a:cubicBezTo>
                  <a:pt x="1035" y="35"/>
                  <a:pt x="944" y="80"/>
                  <a:pt x="864" y="137"/>
                </a:cubicBezTo>
                <a:cubicBezTo>
                  <a:pt x="239" y="523"/>
                  <a:pt x="0" y="978"/>
                  <a:pt x="284" y="1377"/>
                </a:cubicBezTo>
                <a:cubicBezTo>
                  <a:pt x="449" y="1617"/>
                  <a:pt x="770" y="1749"/>
                  <a:pt x="1077" y="1749"/>
                </a:cubicBezTo>
                <a:cubicBezTo>
                  <a:pt x="1279" y="1749"/>
                  <a:pt x="1475" y="1692"/>
                  <a:pt x="1615" y="1570"/>
                </a:cubicBezTo>
                <a:cubicBezTo>
                  <a:pt x="1615" y="1570"/>
                  <a:pt x="3003" y="501"/>
                  <a:pt x="2672" y="159"/>
                </a:cubicBezTo>
                <a:cubicBezTo>
                  <a:pt x="2616" y="91"/>
                  <a:pt x="2536" y="46"/>
                  <a:pt x="24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 name="Google Shape;145;p2"/>
          <p:cNvGrpSpPr/>
          <p:nvPr/>
        </p:nvGrpSpPr>
        <p:grpSpPr>
          <a:xfrm>
            <a:off x="5507331" y="4635662"/>
            <a:ext cx="869381" cy="551260"/>
            <a:chOff x="3655213" y="4107473"/>
            <a:chExt cx="1811210" cy="1148458"/>
          </a:xfrm>
        </p:grpSpPr>
        <p:sp>
          <p:nvSpPr>
            <p:cNvPr id="146" name="Google Shape;146;p2"/>
            <p:cNvSpPr/>
            <p:nvPr/>
          </p:nvSpPr>
          <p:spPr>
            <a:xfrm>
              <a:off x="3655213" y="4622086"/>
              <a:ext cx="575518" cy="472028"/>
            </a:xfrm>
            <a:custGeom>
              <a:avLst/>
              <a:gdLst/>
              <a:ahLst/>
              <a:cxnLst/>
              <a:rect l="l" t="t" r="r" b="b"/>
              <a:pathLst>
                <a:path w="2230" h="1829" extrusionOk="0">
                  <a:moveTo>
                    <a:pt x="1467" y="1"/>
                  </a:moveTo>
                  <a:cubicBezTo>
                    <a:pt x="1160" y="1"/>
                    <a:pt x="806" y="184"/>
                    <a:pt x="603" y="419"/>
                  </a:cubicBezTo>
                  <a:cubicBezTo>
                    <a:pt x="251" y="829"/>
                    <a:pt x="1" y="1660"/>
                    <a:pt x="228" y="1773"/>
                  </a:cubicBezTo>
                  <a:cubicBezTo>
                    <a:pt x="304" y="1815"/>
                    <a:pt x="408" y="1829"/>
                    <a:pt x="512" y="1829"/>
                  </a:cubicBezTo>
                  <a:cubicBezTo>
                    <a:pt x="721" y="1829"/>
                    <a:pt x="933" y="1773"/>
                    <a:pt x="933" y="1773"/>
                  </a:cubicBezTo>
                  <a:cubicBezTo>
                    <a:pt x="933" y="1773"/>
                    <a:pt x="2230" y="943"/>
                    <a:pt x="1991" y="351"/>
                  </a:cubicBezTo>
                  <a:cubicBezTo>
                    <a:pt x="1894" y="100"/>
                    <a:pt x="1693" y="1"/>
                    <a:pt x="14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4239250" y="4107473"/>
              <a:ext cx="563905" cy="405702"/>
            </a:xfrm>
            <a:custGeom>
              <a:avLst/>
              <a:gdLst/>
              <a:ahLst/>
              <a:cxnLst/>
              <a:rect l="l" t="t" r="r" b="b"/>
              <a:pathLst>
                <a:path w="2185" h="1572" extrusionOk="0">
                  <a:moveTo>
                    <a:pt x="1211" y="0"/>
                  </a:moveTo>
                  <a:cubicBezTo>
                    <a:pt x="1054" y="0"/>
                    <a:pt x="897" y="68"/>
                    <a:pt x="763" y="242"/>
                  </a:cubicBezTo>
                  <a:cubicBezTo>
                    <a:pt x="422" y="707"/>
                    <a:pt x="0" y="1299"/>
                    <a:pt x="604" y="1572"/>
                  </a:cubicBezTo>
                  <a:cubicBezTo>
                    <a:pt x="604" y="1572"/>
                    <a:pt x="610" y="1572"/>
                    <a:pt x="621" y="1572"/>
                  </a:cubicBezTo>
                  <a:cubicBezTo>
                    <a:pt x="715" y="1572"/>
                    <a:pt x="1191" y="1562"/>
                    <a:pt x="1547" y="1379"/>
                  </a:cubicBezTo>
                  <a:cubicBezTo>
                    <a:pt x="1946" y="1174"/>
                    <a:pt x="2184" y="674"/>
                    <a:pt x="1900" y="366"/>
                  </a:cubicBezTo>
                  <a:cubicBezTo>
                    <a:pt x="1724" y="177"/>
                    <a:pt x="1466" y="0"/>
                    <a:pt x="12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4447779" y="4749836"/>
              <a:ext cx="543000" cy="506095"/>
            </a:xfrm>
            <a:custGeom>
              <a:avLst/>
              <a:gdLst/>
              <a:ahLst/>
              <a:cxnLst/>
              <a:rect l="l" t="t" r="r" b="b"/>
              <a:pathLst>
                <a:path w="2104" h="1961" extrusionOk="0">
                  <a:moveTo>
                    <a:pt x="838" y="1"/>
                  </a:moveTo>
                  <a:cubicBezTo>
                    <a:pt x="500" y="1"/>
                    <a:pt x="162" y="196"/>
                    <a:pt x="57" y="584"/>
                  </a:cubicBezTo>
                  <a:cubicBezTo>
                    <a:pt x="0" y="801"/>
                    <a:pt x="125" y="1426"/>
                    <a:pt x="342" y="1961"/>
                  </a:cubicBezTo>
                  <a:lnTo>
                    <a:pt x="2025" y="1961"/>
                  </a:lnTo>
                  <a:cubicBezTo>
                    <a:pt x="2081" y="1824"/>
                    <a:pt x="2104" y="1676"/>
                    <a:pt x="2048" y="1517"/>
                  </a:cubicBezTo>
                  <a:cubicBezTo>
                    <a:pt x="1808" y="812"/>
                    <a:pt x="1285" y="27"/>
                    <a:pt x="921" y="4"/>
                  </a:cubicBezTo>
                  <a:cubicBezTo>
                    <a:pt x="894" y="2"/>
                    <a:pt x="866" y="1"/>
                    <a:pt x="8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4929100" y="4467496"/>
              <a:ext cx="537323" cy="374474"/>
            </a:xfrm>
            <a:custGeom>
              <a:avLst/>
              <a:gdLst/>
              <a:ahLst/>
              <a:cxnLst/>
              <a:rect l="l" t="t" r="r" b="b"/>
              <a:pathLst>
                <a:path w="2082" h="1451" extrusionOk="0">
                  <a:moveTo>
                    <a:pt x="1195" y="0"/>
                  </a:moveTo>
                  <a:cubicBezTo>
                    <a:pt x="964" y="0"/>
                    <a:pt x="732" y="74"/>
                    <a:pt x="592" y="189"/>
                  </a:cubicBezTo>
                  <a:cubicBezTo>
                    <a:pt x="353" y="382"/>
                    <a:pt x="1" y="1303"/>
                    <a:pt x="1138" y="1451"/>
                  </a:cubicBezTo>
                  <a:cubicBezTo>
                    <a:pt x="1138" y="1451"/>
                    <a:pt x="1911" y="1258"/>
                    <a:pt x="1990" y="1076"/>
                  </a:cubicBezTo>
                  <a:cubicBezTo>
                    <a:pt x="2081" y="905"/>
                    <a:pt x="1968" y="336"/>
                    <a:pt x="1649" y="120"/>
                  </a:cubicBezTo>
                  <a:cubicBezTo>
                    <a:pt x="1518" y="36"/>
                    <a:pt x="1357" y="0"/>
                    <a:pt x="1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 name="Google Shape;150;p2"/>
          <p:cNvGrpSpPr/>
          <p:nvPr/>
        </p:nvGrpSpPr>
        <p:grpSpPr>
          <a:xfrm rot="10800000">
            <a:off x="5507331" y="-151563"/>
            <a:ext cx="869381" cy="551260"/>
            <a:chOff x="3655213" y="4107473"/>
            <a:chExt cx="1811210" cy="1148458"/>
          </a:xfrm>
        </p:grpSpPr>
        <p:sp>
          <p:nvSpPr>
            <p:cNvPr id="151" name="Google Shape;151;p2"/>
            <p:cNvSpPr/>
            <p:nvPr/>
          </p:nvSpPr>
          <p:spPr>
            <a:xfrm>
              <a:off x="3655213" y="4622086"/>
              <a:ext cx="575518" cy="472028"/>
            </a:xfrm>
            <a:custGeom>
              <a:avLst/>
              <a:gdLst/>
              <a:ahLst/>
              <a:cxnLst/>
              <a:rect l="l" t="t" r="r" b="b"/>
              <a:pathLst>
                <a:path w="2230" h="1829" extrusionOk="0">
                  <a:moveTo>
                    <a:pt x="1467" y="1"/>
                  </a:moveTo>
                  <a:cubicBezTo>
                    <a:pt x="1160" y="1"/>
                    <a:pt x="806" y="184"/>
                    <a:pt x="603" y="419"/>
                  </a:cubicBezTo>
                  <a:cubicBezTo>
                    <a:pt x="251" y="829"/>
                    <a:pt x="1" y="1660"/>
                    <a:pt x="228" y="1773"/>
                  </a:cubicBezTo>
                  <a:cubicBezTo>
                    <a:pt x="304" y="1815"/>
                    <a:pt x="408" y="1829"/>
                    <a:pt x="512" y="1829"/>
                  </a:cubicBezTo>
                  <a:cubicBezTo>
                    <a:pt x="721" y="1829"/>
                    <a:pt x="933" y="1773"/>
                    <a:pt x="933" y="1773"/>
                  </a:cubicBezTo>
                  <a:cubicBezTo>
                    <a:pt x="933" y="1773"/>
                    <a:pt x="2230" y="943"/>
                    <a:pt x="1991" y="351"/>
                  </a:cubicBezTo>
                  <a:cubicBezTo>
                    <a:pt x="1894" y="100"/>
                    <a:pt x="1693" y="1"/>
                    <a:pt x="14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4239250" y="4107473"/>
              <a:ext cx="563905" cy="405702"/>
            </a:xfrm>
            <a:custGeom>
              <a:avLst/>
              <a:gdLst/>
              <a:ahLst/>
              <a:cxnLst/>
              <a:rect l="l" t="t" r="r" b="b"/>
              <a:pathLst>
                <a:path w="2185" h="1572" extrusionOk="0">
                  <a:moveTo>
                    <a:pt x="1211" y="0"/>
                  </a:moveTo>
                  <a:cubicBezTo>
                    <a:pt x="1054" y="0"/>
                    <a:pt x="897" y="68"/>
                    <a:pt x="763" y="242"/>
                  </a:cubicBezTo>
                  <a:cubicBezTo>
                    <a:pt x="422" y="707"/>
                    <a:pt x="0" y="1299"/>
                    <a:pt x="604" y="1572"/>
                  </a:cubicBezTo>
                  <a:cubicBezTo>
                    <a:pt x="604" y="1572"/>
                    <a:pt x="610" y="1572"/>
                    <a:pt x="621" y="1572"/>
                  </a:cubicBezTo>
                  <a:cubicBezTo>
                    <a:pt x="715" y="1572"/>
                    <a:pt x="1191" y="1562"/>
                    <a:pt x="1547" y="1379"/>
                  </a:cubicBezTo>
                  <a:cubicBezTo>
                    <a:pt x="1946" y="1174"/>
                    <a:pt x="2184" y="674"/>
                    <a:pt x="1900" y="366"/>
                  </a:cubicBezTo>
                  <a:cubicBezTo>
                    <a:pt x="1724" y="177"/>
                    <a:pt x="1466" y="0"/>
                    <a:pt x="12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4447779" y="4749836"/>
              <a:ext cx="543000" cy="506095"/>
            </a:xfrm>
            <a:custGeom>
              <a:avLst/>
              <a:gdLst/>
              <a:ahLst/>
              <a:cxnLst/>
              <a:rect l="l" t="t" r="r" b="b"/>
              <a:pathLst>
                <a:path w="2104" h="1961" extrusionOk="0">
                  <a:moveTo>
                    <a:pt x="838" y="1"/>
                  </a:moveTo>
                  <a:cubicBezTo>
                    <a:pt x="500" y="1"/>
                    <a:pt x="162" y="196"/>
                    <a:pt x="57" y="584"/>
                  </a:cubicBezTo>
                  <a:cubicBezTo>
                    <a:pt x="0" y="801"/>
                    <a:pt x="125" y="1426"/>
                    <a:pt x="342" y="1961"/>
                  </a:cubicBezTo>
                  <a:lnTo>
                    <a:pt x="2025" y="1961"/>
                  </a:lnTo>
                  <a:cubicBezTo>
                    <a:pt x="2081" y="1824"/>
                    <a:pt x="2104" y="1676"/>
                    <a:pt x="2048" y="1517"/>
                  </a:cubicBezTo>
                  <a:cubicBezTo>
                    <a:pt x="1808" y="812"/>
                    <a:pt x="1285" y="27"/>
                    <a:pt x="921" y="4"/>
                  </a:cubicBezTo>
                  <a:cubicBezTo>
                    <a:pt x="894" y="2"/>
                    <a:pt x="866" y="1"/>
                    <a:pt x="8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4929100" y="4467496"/>
              <a:ext cx="537323" cy="374474"/>
            </a:xfrm>
            <a:custGeom>
              <a:avLst/>
              <a:gdLst/>
              <a:ahLst/>
              <a:cxnLst/>
              <a:rect l="l" t="t" r="r" b="b"/>
              <a:pathLst>
                <a:path w="2082" h="1451" extrusionOk="0">
                  <a:moveTo>
                    <a:pt x="1195" y="0"/>
                  </a:moveTo>
                  <a:cubicBezTo>
                    <a:pt x="964" y="0"/>
                    <a:pt x="732" y="74"/>
                    <a:pt x="592" y="189"/>
                  </a:cubicBezTo>
                  <a:cubicBezTo>
                    <a:pt x="353" y="382"/>
                    <a:pt x="1" y="1303"/>
                    <a:pt x="1138" y="1451"/>
                  </a:cubicBezTo>
                  <a:cubicBezTo>
                    <a:pt x="1138" y="1451"/>
                    <a:pt x="1911" y="1258"/>
                    <a:pt x="1990" y="1076"/>
                  </a:cubicBezTo>
                  <a:cubicBezTo>
                    <a:pt x="2081" y="905"/>
                    <a:pt x="1968" y="336"/>
                    <a:pt x="1649" y="120"/>
                  </a:cubicBezTo>
                  <a:cubicBezTo>
                    <a:pt x="1518" y="36"/>
                    <a:pt x="1357" y="0"/>
                    <a:pt x="1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 name="Google Shape;155;p2"/>
          <p:cNvSpPr txBox="1">
            <a:spLocks noGrp="1"/>
          </p:cNvSpPr>
          <p:nvPr>
            <p:ph type="subTitle" idx="2"/>
          </p:nvPr>
        </p:nvSpPr>
        <p:spPr>
          <a:xfrm>
            <a:off x="3927460" y="4311475"/>
            <a:ext cx="4358700" cy="387300"/>
          </a:xfrm>
          <a:prstGeom prst="rect">
            <a:avLst/>
          </a:prstGeom>
        </p:spPr>
        <p:txBody>
          <a:bodyPr spcFirstLastPara="1" wrap="square" lIns="91425" tIns="91425" rIns="91425" bIns="91425" anchor="t" anchorCtr="0">
            <a:noAutofit/>
          </a:bodyPr>
          <a:lstStyle>
            <a:lvl1pPr lvl="0" algn="r" rtl="0">
              <a:lnSpc>
                <a:spcPct val="80000"/>
              </a:lnSpc>
              <a:spcBef>
                <a:spcPts val="0"/>
              </a:spcBef>
              <a:spcAft>
                <a:spcPts val="0"/>
              </a:spcAft>
              <a:buSzPts val="1600"/>
              <a:buFont typeface="Dela Gothic One"/>
              <a:buNone/>
              <a:defRPr sz="1800">
                <a:latin typeface="Dela Gothic One"/>
                <a:ea typeface="Dela Gothic One"/>
                <a:cs typeface="Dela Gothic One"/>
                <a:sym typeface="Dela Gothic One"/>
              </a:defRPr>
            </a:lvl1pPr>
            <a:lvl2pPr lvl="1" algn="ctr" rtl="0">
              <a:lnSpc>
                <a:spcPct val="100000"/>
              </a:lnSpc>
              <a:spcBef>
                <a:spcPts val="0"/>
              </a:spcBef>
              <a:spcAft>
                <a:spcPts val="0"/>
              </a:spcAft>
              <a:buSzPts val="1800"/>
              <a:buFont typeface="Dela Gothic One"/>
              <a:buNone/>
              <a:defRPr sz="1800">
                <a:latin typeface="Dela Gothic One"/>
                <a:ea typeface="Dela Gothic One"/>
                <a:cs typeface="Dela Gothic One"/>
                <a:sym typeface="Dela Gothic One"/>
              </a:defRPr>
            </a:lvl2pPr>
            <a:lvl3pPr lvl="2" algn="ctr" rtl="0">
              <a:lnSpc>
                <a:spcPct val="100000"/>
              </a:lnSpc>
              <a:spcBef>
                <a:spcPts val="0"/>
              </a:spcBef>
              <a:spcAft>
                <a:spcPts val="0"/>
              </a:spcAft>
              <a:buSzPts val="1800"/>
              <a:buFont typeface="Dela Gothic One"/>
              <a:buNone/>
              <a:defRPr sz="1800">
                <a:latin typeface="Dela Gothic One"/>
                <a:ea typeface="Dela Gothic One"/>
                <a:cs typeface="Dela Gothic One"/>
                <a:sym typeface="Dela Gothic One"/>
              </a:defRPr>
            </a:lvl3pPr>
            <a:lvl4pPr lvl="3" algn="ctr" rtl="0">
              <a:lnSpc>
                <a:spcPct val="100000"/>
              </a:lnSpc>
              <a:spcBef>
                <a:spcPts val="0"/>
              </a:spcBef>
              <a:spcAft>
                <a:spcPts val="0"/>
              </a:spcAft>
              <a:buSzPts val="1800"/>
              <a:buFont typeface="Dela Gothic One"/>
              <a:buNone/>
              <a:defRPr sz="1800">
                <a:latin typeface="Dela Gothic One"/>
                <a:ea typeface="Dela Gothic One"/>
                <a:cs typeface="Dela Gothic One"/>
                <a:sym typeface="Dela Gothic One"/>
              </a:defRPr>
            </a:lvl4pPr>
            <a:lvl5pPr lvl="4" algn="ctr" rtl="0">
              <a:lnSpc>
                <a:spcPct val="100000"/>
              </a:lnSpc>
              <a:spcBef>
                <a:spcPts val="0"/>
              </a:spcBef>
              <a:spcAft>
                <a:spcPts val="0"/>
              </a:spcAft>
              <a:buSzPts val="1800"/>
              <a:buFont typeface="Dela Gothic One"/>
              <a:buNone/>
              <a:defRPr sz="1800">
                <a:latin typeface="Dela Gothic One"/>
                <a:ea typeface="Dela Gothic One"/>
                <a:cs typeface="Dela Gothic One"/>
                <a:sym typeface="Dela Gothic One"/>
              </a:defRPr>
            </a:lvl5pPr>
            <a:lvl6pPr lvl="5" algn="ctr" rtl="0">
              <a:lnSpc>
                <a:spcPct val="100000"/>
              </a:lnSpc>
              <a:spcBef>
                <a:spcPts val="0"/>
              </a:spcBef>
              <a:spcAft>
                <a:spcPts val="0"/>
              </a:spcAft>
              <a:buSzPts val="1800"/>
              <a:buFont typeface="Dela Gothic One"/>
              <a:buNone/>
              <a:defRPr sz="1800">
                <a:latin typeface="Dela Gothic One"/>
                <a:ea typeface="Dela Gothic One"/>
                <a:cs typeface="Dela Gothic One"/>
                <a:sym typeface="Dela Gothic One"/>
              </a:defRPr>
            </a:lvl6pPr>
            <a:lvl7pPr lvl="6" algn="ctr" rtl="0">
              <a:lnSpc>
                <a:spcPct val="100000"/>
              </a:lnSpc>
              <a:spcBef>
                <a:spcPts val="0"/>
              </a:spcBef>
              <a:spcAft>
                <a:spcPts val="0"/>
              </a:spcAft>
              <a:buSzPts val="1800"/>
              <a:buFont typeface="Dela Gothic One"/>
              <a:buNone/>
              <a:defRPr sz="1800">
                <a:latin typeface="Dela Gothic One"/>
                <a:ea typeface="Dela Gothic One"/>
                <a:cs typeface="Dela Gothic One"/>
                <a:sym typeface="Dela Gothic One"/>
              </a:defRPr>
            </a:lvl7pPr>
            <a:lvl8pPr lvl="7" algn="ctr" rtl="0">
              <a:lnSpc>
                <a:spcPct val="100000"/>
              </a:lnSpc>
              <a:spcBef>
                <a:spcPts val="0"/>
              </a:spcBef>
              <a:spcAft>
                <a:spcPts val="0"/>
              </a:spcAft>
              <a:buSzPts val="1800"/>
              <a:buFont typeface="Dela Gothic One"/>
              <a:buNone/>
              <a:defRPr sz="1800">
                <a:latin typeface="Dela Gothic One"/>
                <a:ea typeface="Dela Gothic One"/>
                <a:cs typeface="Dela Gothic One"/>
                <a:sym typeface="Dela Gothic One"/>
              </a:defRPr>
            </a:lvl8pPr>
            <a:lvl9pPr lvl="8" algn="ctr" rtl="0">
              <a:lnSpc>
                <a:spcPct val="100000"/>
              </a:lnSpc>
              <a:spcBef>
                <a:spcPts val="0"/>
              </a:spcBef>
              <a:spcAft>
                <a:spcPts val="0"/>
              </a:spcAft>
              <a:buSzPts val="1800"/>
              <a:buFont typeface="Dela Gothic One"/>
              <a:buNone/>
              <a:defRPr sz="1800">
                <a:latin typeface="Dela Gothic One"/>
                <a:ea typeface="Dela Gothic One"/>
                <a:cs typeface="Dela Gothic One"/>
                <a:sym typeface="Dela Gothic One"/>
              </a:defRPr>
            </a:lvl9pPr>
          </a:lstStyle>
          <a:p>
            <a:endParaRPr/>
          </a:p>
        </p:txBody>
      </p:sp>
      <p:sp>
        <p:nvSpPr>
          <p:cNvPr id="156" name="Google Shape;156;p2"/>
          <p:cNvSpPr txBox="1">
            <a:spLocks noGrp="1"/>
          </p:cNvSpPr>
          <p:nvPr>
            <p:ph type="subTitle" idx="3"/>
          </p:nvPr>
        </p:nvSpPr>
        <p:spPr>
          <a:xfrm>
            <a:off x="781650" y="539400"/>
            <a:ext cx="1862700" cy="3873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1600"/>
              <a:buFont typeface="Dela Gothic One"/>
              <a:buNone/>
              <a:defRPr sz="1800">
                <a:latin typeface="Dela Gothic One"/>
                <a:ea typeface="Dela Gothic One"/>
                <a:cs typeface="Dela Gothic One"/>
                <a:sym typeface="Dela Gothic One"/>
              </a:defRPr>
            </a:lvl1pPr>
            <a:lvl2pPr lvl="1" algn="ctr" rtl="0">
              <a:lnSpc>
                <a:spcPct val="100000"/>
              </a:lnSpc>
              <a:spcBef>
                <a:spcPts val="0"/>
              </a:spcBef>
              <a:spcAft>
                <a:spcPts val="0"/>
              </a:spcAft>
              <a:buSzPts val="1800"/>
              <a:buFont typeface="Dela Gothic One"/>
              <a:buNone/>
              <a:defRPr sz="1800">
                <a:latin typeface="Dela Gothic One"/>
                <a:ea typeface="Dela Gothic One"/>
                <a:cs typeface="Dela Gothic One"/>
                <a:sym typeface="Dela Gothic One"/>
              </a:defRPr>
            </a:lvl2pPr>
            <a:lvl3pPr lvl="2" algn="ctr" rtl="0">
              <a:lnSpc>
                <a:spcPct val="100000"/>
              </a:lnSpc>
              <a:spcBef>
                <a:spcPts val="0"/>
              </a:spcBef>
              <a:spcAft>
                <a:spcPts val="0"/>
              </a:spcAft>
              <a:buSzPts val="1800"/>
              <a:buFont typeface="Dela Gothic One"/>
              <a:buNone/>
              <a:defRPr sz="1800">
                <a:latin typeface="Dela Gothic One"/>
                <a:ea typeface="Dela Gothic One"/>
                <a:cs typeface="Dela Gothic One"/>
                <a:sym typeface="Dela Gothic One"/>
              </a:defRPr>
            </a:lvl3pPr>
            <a:lvl4pPr lvl="3" algn="ctr" rtl="0">
              <a:lnSpc>
                <a:spcPct val="100000"/>
              </a:lnSpc>
              <a:spcBef>
                <a:spcPts val="0"/>
              </a:spcBef>
              <a:spcAft>
                <a:spcPts val="0"/>
              </a:spcAft>
              <a:buSzPts val="1800"/>
              <a:buFont typeface="Dela Gothic One"/>
              <a:buNone/>
              <a:defRPr sz="1800">
                <a:latin typeface="Dela Gothic One"/>
                <a:ea typeface="Dela Gothic One"/>
                <a:cs typeface="Dela Gothic One"/>
                <a:sym typeface="Dela Gothic One"/>
              </a:defRPr>
            </a:lvl4pPr>
            <a:lvl5pPr lvl="4" algn="ctr" rtl="0">
              <a:lnSpc>
                <a:spcPct val="100000"/>
              </a:lnSpc>
              <a:spcBef>
                <a:spcPts val="0"/>
              </a:spcBef>
              <a:spcAft>
                <a:spcPts val="0"/>
              </a:spcAft>
              <a:buSzPts val="1800"/>
              <a:buFont typeface="Dela Gothic One"/>
              <a:buNone/>
              <a:defRPr sz="1800">
                <a:latin typeface="Dela Gothic One"/>
                <a:ea typeface="Dela Gothic One"/>
                <a:cs typeface="Dela Gothic One"/>
                <a:sym typeface="Dela Gothic One"/>
              </a:defRPr>
            </a:lvl5pPr>
            <a:lvl6pPr lvl="5" algn="ctr" rtl="0">
              <a:lnSpc>
                <a:spcPct val="100000"/>
              </a:lnSpc>
              <a:spcBef>
                <a:spcPts val="0"/>
              </a:spcBef>
              <a:spcAft>
                <a:spcPts val="0"/>
              </a:spcAft>
              <a:buSzPts val="1800"/>
              <a:buFont typeface="Dela Gothic One"/>
              <a:buNone/>
              <a:defRPr sz="1800">
                <a:latin typeface="Dela Gothic One"/>
                <a:ea typeface="Dela Gothic One"/>
                <a:cs typeface="Dela Gothic One"/>
                <a:sym typeface="Dela Gothic One"/>
              </a:defRPr>
            </a:lvl6pPr>
            <a:lvl7pPr lvl="6" algn="ctr" rtl="0">
              <a:lnSpc>
                <a:spcPct val="100000"/>
              </a:lnSpc>
              <a:spcBef>
                <a:spcPts val="0"/>
              </a:spcBef>
              <a:spcAft>
                <a:spcPts val="0"/>
              </a:spcAft>
              <a:buSzPts val="1800"/>
              <a:buFont typeface="Dela Gothic One"/>
              <a:buNone/>
              <a:defRPr sz="1800">
                <a:latin typeface="Dela Gothic One"/>
                <a:ea typeface="Dela Gothic One"/>
                <a:cs typeface="Dela Gothic One"/>
                <a:sym typeface="Dela Gothic One"/>
              </a:defRPr>
            </a:lvl7pPr>
            <a:lvl8pPr lvl="7" algn="ctr" rtl="0">
              <a:lnSpc>
                <a:spcPct val="100000"/>
              </a:lnSpc>
              <a:spcBef>
                <a:spcPts val="0"/>
              </a:spcBef>
              <a:spcAft>
                <a:spcPts val="0"/>
              </a:spcAft>
              <a:buSzPts val="1800"/>
              <a:buFont typeface="Dela Gothic One"/>
              <a:buNone/>
              <a:defRPr sz="1800">
                <a:latin typeface="Dela Gothic One"/>
                <a:ea typeface="Dela Gothic One"/>
                <a:cs typeface="Dela Gothic One"/>
                <a:sym typeface="Dela Gothic One"/>
              </a:defRPr>
            </a:lvl8pPr>
            <a:lvl9pPr lvl="8" algn="ctr" rtl="0">
              <a:lnSpc>
                <a:spcPct val="100000"/>
              </a:lnSpc>
              <a:spcBef>
                <a:spcPts val="0"/>
              </a:spcBef>
              <a:spcAft>
                <a:spcPts val="0"/>
              </a:spcAft>
              <a:buSzPts val="1800"/>
              <a:buFont typeface="Dela Gothic One"/>
              <a:buNone/>
              <a:defRPr sz="1800">
                <a:latin typeface="Dela Gothic One"/>
                <a:ea typeface="Dela Gothic One"/>
                <a:cs typeface="Dela Gothic One"/>
                <a:sym typeface="Dela Gothic 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7"/>
        <p:cNvGrpSpPr/>
        <p:nvPr/>
      </p:nvGrpSpPr>
      <p:grpSpPr>
        <a:xfrm>
          <a:off x="0" y="0"/>
          <a:ext cx="0" cy="0"/>
          <a:chOff x="0" y="0"/>
          <a:chExt cx="0" cy="0"/>
        </a:xfrm>
      </p:grpSpPr>
      <p:sp>
        <p:nvSpPr>
          <p:cNvPr id="158" name="Google Shape;158;p3"/>
          <p:cNvSpPr txBox="1">
            <a:spLocks noGrp="1"/>
          </p:cNvSpPr>
          <p:nvPr>
            <p:ph type="title"/>
          </p:nvPr>
        </p:nvSpPr>
        <p:spPr>
          <a:xfrm>
            <a:off x="720000" y="1830600"/>
            <a:ext cx="5057700" cy="18483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SzPts val="3600"/>
              <a:buNone/>
              <a:defRPr sz="3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9" name="Google Shape;159;p3"/>
          <p:cNvSpPr txBox="1">
            <a:spLocks noGrp="1"/>
          </p:cNvSpPr>
          <p:nvPr>
            <p:ph type="title" idx="2" hasCustomPrompt="1"/>
          </p:nvPr>
        </p:nvSpPr>
        <p:spPr>
          <a:xfrm>
            <a:off x="720000" y="950013"/>
            <a:ext cx="20883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0" name="Google Shape;160;p3"/>
          <p:cNvSpPr txBox="1">
            <a:spLocks noGrp="1"/>
          </p:cNvSpPr>
          <p:nvPr>
            <p:ph type="subTitle" idx="1"/>
          </p:nvPr>
        </p:nvSpPr>
        <p:spPr>
          <a:xfrm>
            <a:off x="720000" y="3980213"/>
            <a:ext cx="5057700" cy="47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800"/>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grpSp>
        <p:nvGrpSpPr>
          <p:cNvPr id="161" name="Google Shape;161;p3"/>
          <p:cNvGrpSpPr/>
          <p:nvPr/>
        </p:nvGrpSpPr>
        <p:grpSpPr>
          <a:xfrm>
            <a:off x="7327038" y="3678901"/>
            <a:ext cx="3245099" cy="2426478"/>
            <a:chOff x="7327038" y="3678901"/>
            <a:chExt cx="3245099" cy="2426478"/>
          </a:xfrm>
        </p:grpSpPr>
        <p:sp>
          <p:nvSpPr>
            <p:cNvPr id="162" name="Google Shape;162;p3"/>
            <p:cNvSpPr/>
            <p:nvPr/>
          </p:nvSpPr>
          <p:spPr>
            <a:xfrm>
              <a:off x="7327038" y="3678901"/>
              <a:ext cx="3245099" cy="2426478"/>
            </a:xfrm>
            <a:custGeom>
              <a:avLst/>
              <a:gdLst/>
              <a:ahLst/>
              <a:cxnLst/>
              <a:rect l="l" t="t" r="r" b="b"/>
              <a:pathLst>
                <a:path w="3310" h="2475" extrusionOk="0">
                  <a:moveTo>
                    <a:pt x="1973" y="0"/>
                  </a:moveTo>
                  <a:cubicBezTo>
                    <a:pt x="1907" y="0"/>
                    <a:pt x="1804" y="22"/>
                    <a:pt x="1626" y="86"/>
                  </a:cubicBezTo>
                  <a:cubicBezTo>
                    <a:pt x="1126" y="268"/>
                    <a:pt x="762" y="234"/>
                    <a:pt x="706" y="359"/>
                  </a:cubicBezTo>
                  <a:cubicBezTo>
                    <a:pt x="637" y="484"/>
                    <a:pt x="330" y="860"/>
                    <a:pt x="307" y="951"/>
                  </a:cubicBezTo>
                  <a:cubicBezTo>
                    <a:pt x="284" y="1030"/>
                    <a:pt x="0" y="1428"/>
                    <a:pt x="80" y="1497"/>
                  </a:cubicBezTo>
                  <a:cubicBezTo>
                    <a:pt x="171" y="1553"/>
                    <a:pt x="91" y="2042"/>
                    <a:pt x="91" y="2042"/>
                  </a:cubicBezTo>
                  <a:lnTo>
                    <a:pt x="478" y="2475"/>
                  </a:lnTo>
                  <a:lnTo>
                    <a:pt x="1126" y="2475"/>
                  </a:lnTo>
                  <a:lnTo>
                    <a:pt x="1604" y="2463"/>
                  </a:lnTo>
                  <a:cubicBezTo>
                    <a:pt x="1604" y="2463"/>
                    <a:pt x="1888" y="2144"/>
                    <a:pt x="2081" y="2031"/>
                  </a:cubicBezTo>
                  <a:cubicBezTo>
                    <a:pt x="2286" y="1917"/>
                    <a:pt x="2343" y="2053"/>
                    <a:pt x="2445" y="1871"/>
                  </a:cubicBezTo>
                  <a:cubicBezTo>
                    <a:pt x="2548" y="1689"/>
                    <a:pt x="2764" y="1769"/>
                    <a:pt x="2844" y="1474"/>
                  </a:cubicBezTo>
                  <a:cubicBezTo>
                    <a:pt x="2923" y="1178"/>
                    <a:pt x="2980" y="905"/>
                    <a:pt x="3048" y="802"/>
                  </a:cubicBezTo>
                  <a:cubicBezTo>
                    <a:pt x="3117" y="700"/>
                    <a:pt x="3310" y="575"/>
                    <a:pt x="3048" y="450"/>
                  </a:cubicBezTo>
                  <a:cubicBezTo>
                    <a:pt x="2775" y="325"/>
                    <a:pt x="2331" y="109"/>
                    <a:pt x="2184" y="86"/>
                  </a:cubicBezTo>
                  <a:cubicBezTo>
                    <a:pt x="2088" y="72"/>
                    <a:pt x="2092" y="0"/>
                    <a:pt x="1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 name="Google Shape;163;p3"/>
            <p:cNvGrpSpPr/>
            <p:nvPr/>
          </p:nvGrpSpPr>
          <p:grpSpPr>
            <a:xfrm>
              <a:off x="7824325" y="3825213"/>
              <a:ext cx="1445235" cy="1557776"/>
              <a:chOff x="999925" y="4308300"/>
              <a:chExt cx="1445235" cy="1557776"/>
            </a:xfrm>
          </p:grpSpPr>
          <p:sp>
            <p:nvSpPr>
              <p:cNvPr id="164" name="Google Shape;164;p3"/>
              <p:cNvSpPr/>
              <p:nvPr/>
            </p:nvSpPr>
            <p:spPr>
              <a:xfrm>
                <a:off x="999925" y="4720078"/>
                <a:ext cx="96205" cy="271339"/>
              </a:xfrm>
              <a:custGeom>
                <a:avLst/>
                <a:gdLst/>
                <a:ahLst/>
                <a:cxnLst/>
                <a:rect l="l" t="t" r="r" b="b"/>
                <a:pathLst>
                  <a:path w="1331" h="3754" extrusionOk="0">
                    <a:moveTo>
                      <a:pt x="0" y="1"/>
                    </a:moveTo>
                    <a:lnTo>
                      <a:pt x="0" y="1"/>
                    </a:lnTo>
                    <a:cubicBezTo>
                      <a:pt x="0" y="1"/>
                      <a:pt x="182" y="2958"/>
                      <a:pt x="353" y="3754"/>
                    </a:cubicBezTo>
                    <a:cubicBezTo>
                      <a:pt x="353" y="3754"/>
                      <a:pt x="1331" y="243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1108417" y="4774360"/>
                <a:ext cx="45247" cy="277122"/>
              </a:xfrm>
              <a:custGeom>
                <a:avLst/>
                <a:gdLst/>
                <a:ahLst/>
                <a:cxnLst/>
                <a:rect l="l" t="t" r="r" b="b"/>
                <a:pathLst>
                  <a:path w="626" h="3834" extrusionOk="0">
                    <a:moveTo>
                      <a:pt x="46" y="0"/>
                    </a:moveTo>
                    <a:cubicBezTo>
                      <a:pt x="46" y="0"/>
                      <a:pt x="1" y="0"/>
                      <a:pt x="46" y="1536"/>
                    </a:cubicBezTo>
                    <a:cubicBezTo>
                      <a:pt x="92" y="3083"/>
                      <a:pt x="580" y="3834"/>
                      <a:pt x="580" y="3834"/>
                    </a:cubicBezTo>
                    <a:cubicBezTo>
                      <a:pt x="580" y="3834"/>
                      <a:pt x="626" y="1809"/>
                      <a:pt x="580" y="1127"/>
                    </a:cubicBezTo>
                    <a:cubicBezTo>
                      <a:pt x="535" y="433"/>
                      <a:pt x="46" y="0"/>
                      <a:pt x="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1204549" y="4703671"/>
                <a:ext cx="56884" cy="303431"/>
              </a:xfrm>
              <a:custGeom>
                <a:avLst/>
                <a:gdLst/>
                <a:ahLst/>
                <a:cxnLst/>
                <a:rect l="l" t="t" r="r" b="b"/>
                <a:pathLst>
                  <a:path w="787" h="4198" extrusionOk="0">
                    <a:moveTo>
                      <a:pt x="217" y="0"/>
                    </a:moveTo>
                    <a:cubicBezTo>
                      <a:pt x="217" y="0"/>
                      <a:pt x="1" y="2161"/>
                      <a:pt x="217" y="3185"/>
                    </a:cubicBezTo>
                    <a:lnTo>
                      <a:pt x="433" y="4197"/>
                    </a:lnTo>
                    <a:cubicBezTo>
                      <a:pt x="433" y="4197"/>
                      <a:pt x="786" y="2161"/>
                      <a:pt x="752" y="1502"/>
                    </a:cubicBezTo>
                    <a:cubicBezTo>
                      <a:pt x="706" y="842"/>
                      <a:pt x="217" y="0"/>
                      <a:pt x="2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1367323" y="4991344"/>
                <a:ext cx="66714" cy="323959"/>
              </a:xfrm>
              <a:custGeom>
                <a:avLst/>
                <a:gdLst/>
                <a:ahLst/>
                <a:cxnLst/>
                <a:rect l="l" t="t" r="r" b="b"/>
                <a:pathLst>
                  <a:path w="923" h="4482" extrusionOk="0">
                    <a:moveTo>
                      <a:pt x="490" y="1"/>
                    </a:moveTo>
                    <a:lnTo>
                      <a:pt x="217" y="615"/>
                    </a:lnTo>
                    <a:cubicBezTo>
                      <a:pt x="217" y="615"/>
                      <a:pt x="1" y="1843"/>
                      <a:pt x="217" y="2867"/>
                    </a:cubicBezTo>
                    <a:cubicBezTo>
                      <a:pt x="433" y="3880"/>
                      <a:pt x="706" y="4482"/>
                      <a:pt x="706" y="4482"/>
                    </a:cubicBezTo>
                    <a:cubicBezTo>
                      <a:pt x="706" y="4482"/>
                      <a:pt x="922" y="3640"/>
                      <a:pt x="831" y="2548"/>
                    </a:cubicBezTo>
                    <a:cubicBezTo>
                      <a:pt x="741" y="1457"/>
                      <a:pt x="490" y="1"/>
                      <a:pt x="4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1462733" y="5007029"/>
                <a:ext cx="66642" cy="379831"/>
              </a:xfrm>
              <a:custGeom>
                <a:avLst/>
                <a:gdLst/>
                <a:ahLst/>
                <a:cxnLst/>
                <a:rect l="l" t="t" r="r" b="b"/>
                <a:pathLst>
                  <a:path w="922" h="5255" extrusionOk="0">
                    <a:moveTo>
                      <a:pt x="478" y="0"/>
                    </a:moveTo>
                    <a:lnTo>
                      <a:pt x="353" y="398"/>
                    </a:lnTo>
                    <a:cubicBezTo>
                      <a:pt x="353" y="398"/>
                      <a:pt x="0" y="1593"/>
                      <a:pt x="46" y="2343"/>
                    </a:cubicBezTo>
                    <a:cubicBezTo>
                      <a:pt x="91" y="3094"/>
                      <a:pt x="705" y="5255"/>
                      <a:pt x="705" y="5255"/>
                    </a:cubicBezTo>
                    <a:cubicBezTo>
                      <a:pt x="705" y="5255"/>
                      <a:pt x="922" y="2764"/>
                      <a:pt x="922" y="2025"/>
                    </a:cubicBezTo>
                    <a:cubicBezTo>
                      <a:pt x="922" y="1274"/>
                      <a:pt x="478" y="0"/>
                      <a:pt x="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1571225" y="5039049"/>
                <a:ext cx="54282" cy="347811"/>
              </a:xfrm>
              <a:custGeom>
                <a:avLst/>
                <a:gdLst/>
                <a:ahLst/>
                <a:cxnLst/>
                <a:rect l="l" t="t" r="r" b="b"/>
                <a:pathLst>
                  <a:path w="751" h="4812" extrusionOk="0">
                    <a:moveTo>
                      <a:pt x="444" y="1"/>
                    </a:moveTo>
                    <a:cubicBezTo>
                      <a:pt x="444" y="1"/>
                      <a:pt x="0" y="1059"/>
                      <a:pt x="262" y="2184"/>
                    </a:cubicBezTo>
                    <a:cubicBezTo>
                      <a:pt x="523" y="3311"/>
                      <a:pt x="751" y="4812"/>
                      <a:pt x="751" y="4812"/>
                    </a:cubicBezTo>
                    <a:lnTo>
                      <a:pt x="751" y="1274"/>
                    </a:lnTo>
                    <a:cubicBezTo>
                      <a:pt x="751" y="263"/>
                      <a:pt x="444"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1348458" y="4308300"/>
                <a:ext cx="67510" cy="324754"/>
              </a:xfrm>
              <a:custGeom>
                <a:avLst/>
                <a:gdLst/>
                <a:ahLst/>
                <a:cxnLst/>
                <a:rect l="l" t="t" r="r" b="b"/>
                <a:pathLst>
                  <a:path w="934" h="4493" extrusionOk="0">
                    <a:moveTo>
                      <a:pt x="501" y="0"/>
                    </a:moveTo>
                    <a:lnTo>
                      <a:pt x="228" y="614"/>
                    </a:lnTo>
                    <a:cubicBezTo>
                      <a:pt x="228" y="614"/>
                      <a:pt x="1" y="1854"/>
                      <a:pt x="228" y="2866"/>
                    </a:cubicBezTo>
                    <a:cubicBezTo>
                      <a:pt x="444" y="3890"/>
                      <a:pt x="706" y="4492"/>
                      <a:pt x="706" y="4492"/>
                    </a:cubicBezTo>
                    <a:cubicBezTo>
                      <a:pt x="706" y="4492"/>
                      <a:pt x="933" y="3651"/>
                      <a:pt x="842" y="2559"/>
                    </a:cubicBezTo>
                    <a:cubicBezTo>
                      <a:pt x="751" y="1456"/>
                      <a:pt x="501" y="0"/>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1444591" y="4324708"/>
                <a:ext cx="66714" cy="379036"/>
              </a:xfrm>
              <a:custGeom>
                <a:avLst/>
                <a:gdLst/>
                <a:ahLst/>
                <a:cxnLst/>
                <a:rect l="l" t="t" r="r" b="b"/>
                <a:pathLst>
                  <a:path w="923" h="5244" extrusionOk="0">
                    <a:moveTo>
                      <a:pt x="479" y="1"/>
                    </a:moveTo>
                    <a:lnTo>
                      <a:pt x="354" y="387"/>
                    </a:lnTo>
                    <a:cubicBezTo>
                      <a:pt x="354" y="387"/>
                      <a:pt x="1" y="1581"/>
                      <a:pt x="46" y="2332"/>
                    </a:cubicBezTo>
                    <a:cubicBezTo>
                      <a:pt x="92" y="3082"/>
                      <a:pt x="706" y="5243"/>
                      <a:pt x="706" y="5243"/>
                    </a:cubicBezTo>
                    <a:cubicBezTo>
                      <a:pt x="706" y="5243"/>
                      <a:pt x="923" y="2764"/>
                      <a:pt x="923" y="2013"/>
                    </a:cubicBezTo>
                    <a:cubicBezTo>
                      <a:pt x="923" y="1274"/>
                      <a:pt x="479"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1553155" y="4355932"/>
                <a:ext cx="54282" cy="347811"/>
              </a:xfrm>
              <a:custGeom>
                <a:avLst/>
                <a:gdLst/>
                <a:ahLst/>
                <a:cxnLst/>
                <a:rect l="l" t="t" r="r" b="b"/>
                <a:pathLst>
                  <a:path w="751" h="4812" extrusionOk="0">
                    <a:moveTo>
                      <a:pt x="444" y="1"/>
                    </a:moveTo>
                    <a:cubicBezTo>
                      <a:pt x="444" y="1"/>
                      <a:pt x="0" y="1058"/>
                      <a:pt x="262" y="2185"/>
                    </a:cubicBezTo>
                    <a:cubicBezTo>
                      <a:pt x="523" y="3310"/>
                      <a:pt x="751" y="4811"/>
                      <a:pt x="751" y="4811"/>
                    </a:cubicBezTo>
                    <a:lnTo>
                      <a:pt x="751" y="1286"/>
                    </a:lnTo>
                    <a:cubicBezTo>
                      <a:pt x="751" y="274"/>
                      <a:pt x="444"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1698654" y="4774360"/>
                <a:ext cx="60932" cy="350269"/>
              </a:xfrm>
              <a:custGeom>
                <a:avLst/>
                <a:gdLst/>
                <a:ahLst/>
                <a:cxnLst/>
                <a:rect l="l" t="t" r="r" b="b"/>
                <a:pathLst>
                  <a:path w="843" h="4846" extrusionOk="0">
                    <a:moveTo>
                      <a:pt x="444" y="0"/>
                    </a:moveTo>
                    <a:cubicBezTo>
                      <a:pt x="444" y="0"/>
                      <a:pt x="1" y="1274"/>
                      <a:pt x="137" y="2287"/>
                    </a:cubicBezTo>
                    <a:cubicBezTo>
                      <a:pt x="262" y="3310"/>
                      <a:pt x="751" y="4845"/>
                      <a:pt x="751" y="4845"/>
                    </a:cubicBezTo>
                    <a:cubicBezTo>
                      <a:pt x="751" y="4845"/>
                      <a:pt x="660" y="3265"/>
                      <a:pt x="751" y="1911"/>
                    </a:cubicBezTo>
                    <a:cubicBezTo>
                      <a:pt x="842" y="569"/>
                      <a:pt x="444" y="0"/>
                      <a:pt x="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1793991" y="4774360"/>
                <a:ext cx="77340" cy="395516"/>
              </a:xfrm>
              <a:custGeom>
                <a:avLst/>
                <a:gdLst/>
                <a:ahLst/>
                <a:cxnLst/>
                <a:rect l="l" t="t" r="r" b="b"/>
                <a:pathLst>
                  <a:path w="1070" h="5472" extrusionOk="0">
                    <a:moveTo>
                      <a:pt x="433" y="0"/>
                    </a:moveTo>
                    <a:lnTo>
                      <a:pt x="433" y="660"/>
                    </a:lnTo>
                    <a:cubicBezTo>
                      <a:pt x="433" y="660"/>
                      <a:pt x="1" y="2116"/>
                      <a:pt x="137" y="3003"/>
                    </a:cubicBezTo>
                    <a:cubicBezTo>
                      <a:pt x="274" y="3879"/>
                      <a:pt x="717" y="5471"/>
                      <a:pt x="717" y="5471"/>
                    </a:cubicBezTo>
                    <a:cubicBezTo>
                      <a:pt x="717" y="5471"/>
                      <a:pt x="1070" y="3390"/>
                      <a:pt x="979" y="2423"/>
                    </a:cubicBezTo>
                    <a:cubicBezTo>
                      <a:pt x="888" y="1456"/>
                      <a:pt x="433" y="0"/>
                      <a:pt x="4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1902556" y="4803128"/>
                <a:ext cx="70762" cy="321501"/>
              </a:xfrm>
              <a:custGeom>
                <a:avLst/>
                <a:gdLst/>
                <a:ahLst/>
                <a:cxnLst/>
                <a:rect l="l" t="t" r="r" b="b"/>
                <a:pathLst>
                  <a:path w="979" h="4448" extrusionOk="0">
                    <a:moveTo>
                      <a:pt x="580" y="1"/>
                    </a:moveTo>
                    <a:cubicBezTo>
                      <a:pt x="580" y="1"/>
                      <a:pt x="0" y="1184"/>
                      <a:pt x="46" y="2025"/>
                    </a:cubicBezTo>
                    <a:cubicBezTo>
                      <a:pt x="91" y="2867"/>
                      <a:pt x="580" y="4447"/>
                      <a:pt x="580" y="4447"/>
                    </a:cubicBezTo>
                    <a:cubicBezTo>
                      <a:pt x="580" y="4447"/>
                      <a:pt x="978" y="2332"/>
                      <a:pt x="933" y="1513"/>
                    </a:cubicBezTo>
                    <a:cubicBezTo>
                      <a:pt x="887" y="706"/>
                      <a:pt x="580" y="1"/>
                      <a:pt x="5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1590957" y="5470632"/>
                <a:ext cx="60065" cy="351064"/>
              </a:xfrm>
              <a:custGeom>
                <a:avLst/>
                <a:gdLst/>
                <a:ahLst/>
                <a:cxnLst/>
                <a:rect l="l" t="t" r="r" b="b"/>
                <a:pathLst>
                  <a:path w="831" h="4857" extrusionOk="0">
                    <a:moveTo>
                      <a:pt x="432" y="1"/>
                    </a:moveTo>
                    <a:cubicBezTo>
                      <a:pt x="432" y="1"/>
                      <a:pt x="0" y="1286"/>
                      <a:pt x="126" y="2298"/>
                    </a:cubicBezTo>
                    <a:cubicBezTo>
                      <a:pt x="262" y="3310"/>
                      <a:pt x="751" y="4857"/>
                      <a:pt x="751" y="4857"/>
                    </a:cubicBezTo>
                    <a:cubicBezTo>
                      <a:pt x="751" y="4857"/>
                      <a:pt x="660" y="3265"/>
                      <a:pt x="751" y="1922"/>
                    </a:cubicBezTo>
                    <a:cubicBezTo>
                      <a:pt x="831" y="580"/>
                      <a:pt x="432" y="1"/>
                      <a:pt x="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1686294" y="5470632"/>
                <a:ext cx="76545" cy="395444"/>
              </a:xfrm>
              <a:custGeom>
                <a:avLst/>
                <a:gdLst/>
                <a:ahLst/>
                <a:cxnLst/>
                <a:rect l="l" t="t" r="r" b="b"/>
                <a:pathLst>
                  <a:path w="1059" h="5471" extrusionOk="0">
                    <a:moveTo>
                      <a:pt x="433" y="1"/>
                    </a:moveTo>
                    <a:lnTo>
                      <a:pt x="433" y="661"/>
                    </a:lnTo>
                    <a:cubicBezTo>
                      <a:pt x="433" y="661"/>
                      <a:pt x="1" y="2116"/>
                      <a:pt x="137" y="3003"/>
                    </a:cubicBezTo>
                    <a:cubicBezTo>
                      <a:pt x="263" y="3891"/>
                      <a:pt x="706" y="5471"/>
                      <a:pt x="706" y="5471"/>
                    </a:cubicBezTo>
                    <a:cubicBezTo>
                      <a:pt x="706" y="5471"/>
                      <a:pt x="1059" y="3401"/>
                      <a:pt x="968" y="2423"/>
                    </a:cubicBezTo>
                    <a:cubicBezTo>
                      <a:pt x="888" y="1457"/>
                      <a:pt x="433" y="1"/>
                      <a:pt x="4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1794786" y="5499399"/>
                <a:ext cx="69967" cy="322297"/>
              </a:xfrm>
              <a:custGeom>
                <a:avLst/>
                <a:gdLst/>
                <a:ahLst/>
                <a:cxnLst/>
                <a:rect l="l" t="t" r="r" b="b"/>
                <a:pathLst>
                  <a:path w="968" h="4459" extrusionOk="0">
                    <a:moveTo>
                      <a:pt x="569" y="0"/>
                    </a:moveTo>
                    <a:cubicBezTo>
                      <a:pt x="569" y="0"/>
                      <a:pt x="1" y="1195"/>
                      <a:pt x="46" y="2025"/>
                    </a:cubicBezTo>
                    <a:cubicBezTo>
                      <a:pt x="92" y="2867"/>
                      <a:pt x="569" y="4459"/>
                      <a:pt x="569" y="4459"/>
                    </a:cubicBezTo>
                    <a:cubicBezTo>
                      <a:pt x="569" y="4459"/>
                      <a:pt x="968" y="2343"/>
                      <a:pt x="923" y="1524"/>
                    </a:cubicBezTo>
                    <a:cubicBezTo>
                      <a:pt x="877" y="706"/>
                      <a:pt x="569" y="0"/>
                      <a:pt x="5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2030780" y="5105691"/>
                <a:ext cx="79797" cy="405274"/>
              </a:xfrm>
              <a:custGeom>
                <a:avLst/>
                <a:gdLst/>
                <a:ahLst/>
                <a:cxnLst/>
                <a:rect l="l" t="t" r="r" b="b"/>
                <a:pathLst>
                  <a:path w="1104" h="5607" extrusionOk="0">
                    <a:moveTo>
                      <a:pt x="478" y="0"/>
                    </a:moveTo>
                    <a:cubicBezTo>
                      <a:pt x="478" y="0"/>
                      <a:pt x="0" y="1649"/>
                      <a:pt x="216" y="2900"/>
                    </a:cubicBezTo>
                    <a:cubicBezTo>
                      <a:pt x="433" y="4151"/>
                      <a:pt x="716" y="5607"/>
                      <a:pt x="716" y="5607"/>
                    </a:cubicBezTo>
                    <a:cubicBezTo>
                      <a:pt x="716" y="5607"/>
                      <a:pt x="1103" y="3844"/>
                      <a:pt x="967" y="2116"/>
                    </a:cubicBezTo>
                    <a:cubicBezTo>
                      <a:pt x="830" y="398"/>
                      <a:pt x="478" y="0"/>
                      <a:pt x="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2144982" y="5051409"/>
                <a:ext cx="54355" cy="395444"/>
              </a:xfrm>
              <a:custGeom>
                <a:avLst/>
                <a:gdLst/>
                <a:ahLst/>
                <a:cxnLst/>
                <a:rect l="l" t="t" r="r" b="b"/>
                <a:pathLst>
                  <a:path w="752" h="5471" extrusionOk="0">
                    <a:moveTo>
                      <a:pt x="399" y="1"/>
                    </a:moveTo>
                    <a:cubicBezTo>
                      <a:pt x="399" y="1"/>
                      <a:pt x="1" y="2207"/>
                      <a:pt x="1" y="3003"/>
                    </a:cubicBezTo>
                    <a:cubicBezTo>
                      <a:pt x="1" y="3799"/>
                      <a:pt x="399" y="5471"/>
                      <a:pt x="399" y="5471"/>
                    </a:cubicBezTo>
                    <a:cubicBezTo>
                      <a:pt x="399" y="5471"/>
                      <a:pt x="672" y="4413"/>
                      <a:pt x="706" y="3049"/>
                    </a:cubicBezTo>
                    <a:cubicBezTo>
                      <a:pt x="751" y="1684"/>
                      <a:pt x="399" y="1"/>
                      <a:pt x="3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2246969" y="5124556"/>
                <a:ext cx="74015" cy="431656"/>
              </a:xfrm>
              <a:custGeom>
                <a:avLst/>
                <a:gdLst/>
                <a:ahLst/>
                <a:cxnLst/>
                <a:rect l="l" t="t" r="r" b="b"/>
                <a:pathLst>
                  <a:path w="1024" h="5972" extrusionOk="0">
                    <a:moveTo>
                      <a:pt x="399" y="0"/>
                    </a:moveTo>
                    <a:cubicBezTo>
                      <a:pt x="399" y="0"/>
                      <a:pt x="0" y="1547"/>
                      <a:pt x="91" y="2219"/>
                    </a:cubicBezTo>
                    <a:cubicBezTo>
                      <a:pt x="182" y="2878"/>
                      <a:pt x="399" y="5972"/>
                      <a:pt x="399" y="5972"/>
                    </a:cubicBezTo>
                    <a:cubicBezTo>
                      <a:pt x="399" y="5972"/>
                      <a:pt x="1024" y="2924"/>
                      <a:pt x="887" y="1729"/>
                    </a:cubicBezTo>
                    <a:cubicBezTo>
                      <a:pt x="751" y="535"/>
                      <a:pt x="399" y="0"/>
                      <a:pt x="3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2195939" y="4566411"/>
                <a:ext cx="72425" cy="346149"/>
              </a:xfrm>
              <a:custGeom>
                <a:avLst/>
                <a:gdLst/>
                <a:ahLst/>
                <a:cxnLst/>
                <a:rect l="l" t="t" r="r" b="b"/>
                <a:pathLst>
                  <a:path w="1002" h="4789" extrusionOk="0">
                    <a:moveTo>
                      <a:pt x="13" y="0"/>
                    </a:moveTo>
                    <a:lnTo>
                      <a:pt x="13" y="2877"/>
                    </a:lnTo>
                    <a:cubicBezTo>
                      <a:pt x="1" y="3582"/>
                      <a:pt x="490" y="4788"/>
                      <a:pt x="490" y="4788"/>
                    </a:cubicBezTo>
                    <a:cubicBezTo>
                      <a:pt x="490" y="4788"/>
                      <a:pt x="1002" y="3071"/>
                      <a:pt x="786" y="1899"/>
                    </a:cubicBezTo>
                    <a:cubicBezTo>
                      <a:pt x="570" y="739"/>
                      <a:pt x="13" y="0"/>
                      <a:pt x="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2298794" y="4586144"/>
                <a:ext cx="59992" cy="354172"/>
              </a:xfrm>
              <a:custGeom>
                <a:avLst/>
                <a:gdLst/>
                <a:ahLst/>
                <a:cxnLst/>
                <a:rect l="l" t="t" r="r" b="b"/>
                <a:pathLst>
                  <a:path w="830" h="4900" extrusionOk="0">
                    <a:moveTo>
                      <a:pt x="170" y="0"/>
                    </a:moveTo>
                    <a:lnTo>
                      <a:pt x="125" y="1012"/>
                    </a:lnTo>
                    <a:cubicBezTo>
                      <a:pt x="125" y="1012"/>
                      <a:pt x="0" y="2422"/>
                      <a:pt x="0" y="2957"/>
                    </a:cubicBezTo>
                    <a:cubicBezTo>
                      <a:pt x="0" y="3459"/>
                      <a:pt x="281" y="4899"/>
                      <a:pt x="305" y="4899"/>
                    </a:cubicBezTo>
                    <a:cubicBezTo>
                      <a:pt x="306" y="4899"/>
                      <a:pt x="307" y="4897"/>
                      <a:pt x="307" y="4891"/>
                    </a:cubicBezTo>
                    <a:cubicBezTo>
                      <a:pt x="307" y="4765"/>
                      <a:pt x="830" y="3003"/>
                      <a:pt x="705" y="2252"/>
                    </a:cubicBezTo>
                    <a:cubicBezTo>
                      <a:pt x="569" y="1502"/>
                      <a:pt x="170" y="0"/>
                      <a:pt x="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2378446" y="4576241"/>
                <a:ext cx="66714" cy="300107"/>
              </a:xfrm>
              <a:custGeom>
                <a:avLst/>
                <a:gdLst/>
                <a:ahLst/>
                <a:cxnLst/>
                <a:rect l="l" t="t" r="r" b="b"/>
                <a:pathLst>
                  <a:path w="923" h="4152" extrusionOk="0">
                    <a:moveTo>
                      <a:pt x="478" y="1"/>
                    </a:moveTo>
                    <a:cubicBezTo>
                      <a:pt x="478" y="1"/>
                      <a:pt x="1" y="1149"/>
                      <a:pt x="81" y="1900"/>
                    </a:cubicBezTo>
                    <a:cubicBezTo>
                      <a:pt x="172" y="2650"/>
                      <a:pt x="478" y="4152"/>
                      <a:pt x="478" y="4152"/>
                    </a:cubicBezTo>
                    <a:cubicBezTo>
                      <a:pt x="478" y="4152"/>
                      <a:pt x="922" y="1763"/>
                      <a:pt x="786" y="1195"/>
                    </a:cubicBezTo>
                    <a:cubicBezTo>
                      <a:pt x="660" y="615"/>
                      <a:pt x="478" y="1"/>
                      <a:pt x="4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1031150" y="5324338"/>
                <a:ext cx="71557" cy="346149"/>
              </a:xfrm>
              <a:custGeom>
                <a:avLst/>
                <a:gdLst/>
                <a:ahLst/>
                <a:cxnLst/>
                <a:rect l="l" t="t" r="r" b="b"/>
                <a:pathLst>
                  <a:path w="990" h="4789" extrusionOk="0">
                    <a:moveTo>
                      <a:pt x="1" y="0"/>
                    </a:moveTo>
                    <a:lnTo>
                      <a:pt x="1" y="2866"/>
                    </a:lnTo>
                    <a:cubicBezTo>
                      <a:pt x="1" y="3572"/>
                      <a:pt x="478" y="4788"/>
                      <a:pt x="478" y="4788"/>
                    </a:cubicBezTo>
                    <a:cubicBezTo>
                      <a:pt x="478" y="4788"/>
                      <a:pt x="990" y="3059"/>
                      <a:pt x="774" y="1899"/>
                    </a:cubicBezTo>
                    <a:cubicBezTo>
                      <a:pt x="569" y="728"/>
                      <a:pt x="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1133064" y="5343203"/>
                <a:ext cx="60932" cy="354967"/>
              </a:xfrm>
              <a:custGeom>
                <a:avLst/>
                <a:gdLst/>
                <a:ahLst/>
                <a:cxnLst/>
                <a:rect l="l" t="t" r="r" b="b"/>
                <a:pathLst>
                  <a:path w="843" h="4911" extrusionOk="0">
                    <a:moveTo>
                      <a:pt x="171" y="1"/>
                    </a:moveTo>
                    <a:lnTo>
                      <a:pt x="126" y="1013"/>
                    </a:lnTo>
                    <a:cubicBezTo>
                      <a:pt x="126" y="1013"/>
                      <a:pt x="1" y="2424"/>
                      <a:pt x="1" y="2958"/>
                    </a:cubicBezTo>
                    <a:cubicBezTo>
                      <a:pt x="1" y="3472"/>
                      <a:pt x="284" y="4910"/>
                      <a:pt x="306" y="4910"/>
                    </a:cubicBezTo>
                    <a:cubicBezTo>
                      <a:pt x="307" y="4910"/>
                      <a:pt x="308" y="4908"/>
                      <a:pt x="308" y="4903"/>
                    </a:cubicBezTo>
                    <a:cubicBezTo>
                      <a:pt x="308" y="4766"/>
                      <a:pt x="843" y="3003"/>
                      <a:pt x="706" y="2252"/>
                    </a:cubicBezTo>
                    <a:cubicBezTo>
                      <a:pt x="570" y="1502"/>
                      <a:pt x="171"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1212789" y="5333373"/>
                <a:ext cx="66714" cy="300107"/>
              </a:xfrm>
              <a:custGeom>
                <a:avLst/>
                <a:gdLst/>
                <a:ahLst/>
                <a:cxnLst/>
                <a:rect l="l" t="t" r="r" b="b"/>
                <a:pathLst>
                  <a:path w="923" h="4152" extrusionOk="0">
                    <a:moveTo>
                      <a:pt x="478" y="0"/>
                    </a:moveTo>
                    <a:cubicBezTo>
                      <a:pt x="478" y="0"/>
                      <a:pt x="1" y="1149"/>
                      <a:pt x="92" y="1900"/>
                    </a:cubicBezTo>
                    <a:cubicBezTo>
                      <a:pt x="172" y="2651"/>
                      <a:pt x="478" y="4152"/>
                      <a:pt x="478" y="4152"/>
                    </a:cubicBezTo>
                    <a:cubicBezTo>
                      <a:pt x="478" y="4152"/>
                      <a:pt x="922" y="1774"/>
                      <a:pt x="797" y="1195"/>
                    </a:cubicBezTo>
                    <a:cubicBezTo>
                      <a:pt x="660" y="626"/>
                      <a:pt x="478" y="0"/>
                      <a:pt x="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8" name="Google Shape;188;p3"/>
          <p:cNvGrpSpPr/>
          <p:nvPr/>
        </p:nvGrpSpPr>
        <p:grpSpPr>
          <a:xfrm rot="1706074" flipH="1">
            <a:off x="7309958" y="-370444"/>
            <a:ext cx="2724977" cy="2101539"/>
            <a:chOff x="4225925" y="4142825"/>
            <a:chExt cx="3101126" cy="2391630"/>
          </a:xfrm>
        </p:grpSpPr>
        <p:sp>
          <p:nvSpPr>
            <p:cNvPr id="189" name="Google Shape;189;p3"/>
            <p:cNvSpPr/>
            <p:nvPr/>
          </p:nvSpPr>
          <p:spPr>
            <a:xfrm>
              <a:off x="4225925" y="4142825"/>
              <a:ext cx="3101126" cy="2391630"/>
            </a:xfrm>
            <a:custGeom>
              <a:avLst/>
              <a:gdLst/>
              <a:ahLst/>
              <a:cxnLst/>
              <a:rect l="l" t="t" r="r" b="b"/>
              <a:pathLst>
                <a:path w="20836" h="16069" extrusionOk="0">
                  <a:moveTo>
                    <a:pt x="7017" y="0"/>
                  </a:moveTo>
                  <a:lnTo>
                    <a:pt x="0" y="455"/>
                  </a:lnTo>
                  <a:lnTo>
                    <a:pt x="34" y="2343"/>
                  </a:lnTo>
                  <a:lnTo>
                    <a:pt x="46" y="3185"/>
                  </a:lnTo>
                  <a:lnTo>
                    <a:pt x="79" y="4970"/>
                  </a:lnTo>
                  <a:lnTo>
                    <a:pt x="79" y="5083"/>
                  </a:lnTo>
                  <a:lnTo>
                    <a:pt x="114" y="6847"/>
                  </a:lnTo>
                  <a:lnTo>
                    <a:pt x="125" y="7767"/>
                  </a:lnTo>
                  <a:lnTo>
                    <a:pt x="159" y="9576"/>
                  </a:lnTo>
                  <a:lnTo>
                    <a:pt x="170" y="10179"/>
                  </a:lnTo>
                  <a:lnTo>
                    <a:pt x="193" y="11634"/>
                  </a:lnTo>
                  <a:lnTo>
                    <a:pt x="205" y="12248"/>
                  </a:lnTo>
                  <a:lnTo>
                    <a:pt x="273" y="16047"/>
                  </a:lnTo>
                  <a:cubicBezTo>
                    <a:pt x="273" y="16047"/>
                    <a:pt x="1385" y="15976"/>
                    <a:pt x="2356" y="15976"/>
                  </a:cubicBezTo>
                  <a:cubicBezTo>
                    <a:pt x="2841" y="15976"/>
                    <a:pt x="3291" y="15994"/>
                    <a:pt x="3549" y="16047"/>
                  </a:cubicBezTo>
                  <a:cubicBezTo>
                    <a:pt x="3623" y="16062"/>
                    <a:pt x="3706" y="16069"/>
                    <a:pt x="3796" y="16069"/>
                  </a:cubicBezTo>
                  <a:cubicBezTo>
                    <a:pt x="4468" y="16069"/>
                    <a:pt x="5493" y="15671"/>
                    <a:pt x="6005" y="15149"/>
                  </a:cubicBezTo>
                  <a:cubicBezTo>
                    <a:pt x="6107" y="15046"/>
                    <a:pt x="6187" y="14944"/>
                    <a:pt x="6243" y="14842"/>
                  </a:cubicBezTo>
                  <a:cubicBezTo>
                    <a:pt x="6255" y="14808"/>
                    <a:pt x="6266" y="14773"/>
                    <a:pt x="6278" y="14751"/>
                  </a:cubicBezTo>
                  <a:cubicBezTo>
                    <a:pt x="6357" y="14546"/>
                    <a:pt x="6415" y="14296"/>
                    <a:pt x="6471" y="14023"/>
                  </a:cubicBezTo>
                  <a:cubicBezTo>
                    <a:pt x="6516" y="13795"/>
                    <a:pt x="6562" y="13557"/>
                    <a:pt x="6619" y="13318"/>
                  </a:cubicBezTo>
                  <a:cubicBezTo>
                    <a:pt x="6733" y="12794"/>
                    <a:pt x="6869" y="12306"/>
                    <a:pt x="7108" y="12056"/>
                  </a:cubicBezTo>
                  <a:cubicBezTo>
                    <a:pt x="7575" y="11543"/>
                    <a:pt x="9701" y="8917"/>
                    <a:pt x="10714" y="8609"/>
                  </a:cubicBezTo>
                  <a:cubicBezTo>
                    <a:pt x="11529" y="8362"/>
                    <a:pt x="12544" y="7664"/>
                    <a:pt x="13699" y="7664"/>
                  </a:cubicBezTo>
                  <a:cubicBezTo>
                    <a:pt x="13977" y="7664"/>
                    <a:pt x="14264" y="7705"/>
                    <a:pt x="14558" y="7802"/>
                  </a:cubicBezTo>
                  <a:cubicBezTo>
                    <a:pt x="15183" y="8007"/>
                    <a:pt x="15735" y="8080"/>
                    <a:pt x="16240" y="8080"/>
                  </a:cubicBezTo>
                  <a:cubicBezTo>
                    <a:pt x="16966" y="8080"/>
                    <a:pt x="17593" y="7929"/>
                    <a:pt x="18197" y="7802"/>
                  </a:cubicBezTo>
                  <a:cubicBezTo>
                    <a:pt x="18777" y="7688"/>
                    <a:pt x="19550" y="7495"/>
                    <a:pt x="20108" y="7222"/>
                  </a:cubicBezTo>
                  <a:cubicBezTo>
                    <a:pt x="20540" y="7017"/>
                    <a:pt x="20836" y="6767"/>
                    <a:pt x="20836" y="6471"/>
                  </a:cubicBezTo>
                  <a:lnTo>
                    <a:pt x="20836" y="6460"/>
                  </a:lnTo>
                  <a:cubicBezTo>
                    <a:pt x="20836" y="5982"/>
                    <a:pt x="20517" y="3582"/>
                    <a:pt x="20313" y="2058"/>
                  </a:cubicBezTo>
                  <a:cubicBezTo>
                    <a:pt x="20301" y="1979"/>
                    <a:pt x="20290" y="1911"/>
                    <a:pt x="20278" y="1843"/>
                  </a:cubicBezTo>
                  <a:cubicBezTo>
                    <a:pt x="20199" y="1206"/>
                    <a:pt x="20131" y="773"/>
                    <a:pt x="20131" y="773"/>
                  </a:cubicBezTo>
                  <a:lnTo>
                    <a:pt x="70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4230837" y="4418914"/>
              <a:ext cx="1965515" cy="243494"/>
            </a:xfrm>
            <a:custGeom>
              <a:avLst/>
              <a:gdLst/>
              <a:ahLst/>
              <a:cxnLst/>
              <a:rect l="l" t="t" r="r" b="b"/>
              <a:pathLst>
                <a:path w="13206" h="1636" extrusionOk="0">
                  <a:moveTo>
                    <a:pt x="2768" y="1"/>
                  </a:moveTo>
                  <a:cubicBezTo>
                    <a:pt x="1860" y="1"/>
                    <a:pt x="821" y="241"/>
                    <a:pt x="1" y="488"/>
                  </a:cubicBezTo>
                  <a:lnTo>
                    <a:pt x="13" y="1330"/>
                  </a:lnTo>
                  <a:cubicBezTo>
                    <a:pt x="753" y="1153"/>
                    <a:pt x="1787" y="956"/>
                    <a:pt x="2729" y="956"/>
                  </a:cubicBezTo>
                  <a:cubicBezTo>
                    <a:pt x="3002" y="956"/>
                    <a:pt x="3267" y="973"/>
                    <a:pt x="3516" y="1011"/>
                  </a:cubicBezTo>
                  <a:cubicBezTo>
                    <a:pt x="5312" y="1284"/>
                    <a:pt x="4550" y="1079"/>
                    <a:pt x="6245" y="1284"/>
                  </a:cubicBezTo>
                  <a:cubicBezTo>
                    <a:pt x="7626" y="1451"/>
                    <a:pt x="8017" y="1633"/>
                    <a:pt x="9045" y="1633"/>
                  </a:cubicBezTo>
                  <a:cubicBezTo>
                    <a:pt x="9278" y="1633"/>
                    <a:pt x="9544" y="1624"/>
                    <a:pt x="9862" y="1602"/>
                  </a:cubicBezTo>
                  <a:cubicBezTo>
                    <a:pt x="10227" y="1578"/>
                    <a:pt x="10531" y="1570"/>
                    <a:pt x="10790" y="1570"/>
                  </a:cubicBezTo>
                  <a:cubicBezTo>
                    <a:pt x="11497" y="1570"/>
                    <a:pt x="11864" y="1635"/>
                    <a:pt x="12203" y="1635"/>
                  </a:cubicBezTo>
                  <a:cubicBezTo>
                    <a:pt x="12327" y="1635"/>
                    <a:pt x="12447" y="1627"/>
                    <a:pt x="12579" y="1602"/>
                  </a:cubicBezTo>
                  <a:lnTo>
                    <a:pt x="13205" y="1489"/>
                  </a:lnTo>
                  <a:cubicBezTo>
                    <a:pt x="13205" y="1489"/>
                    <a:pt x="12193" y="1136"/>
                    <a:pt x="10885" y="954"/>
                  </a:cubicBezTo>
                  <a:cubicBezTo>
                    <a:pt x="9566" y="772"/>
                    <a:pt x="8656" y="681"/>
                    <a:pt x="6984" y="476"/>
                  </a:cubicBezTo>
                  <a:cubicBezTo>
                    <a:pt x="5312" y="271"/>
                    <a:pt x="5403" y="442"/>
                    <a:pt x="3516" y="67"/>
                  </a:cubicBezTo>
                  <a:cubicBezTo>
                    <a:pt x="3283" y="21"/>
                    <a:pt x="3031" y="1"/>
                    <a:pt x="2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5820394" y="4834908"/>
              <a:ext cx="1107184" cy="106864"/>
            </a:xfrm>
            <a:custGeom>
              <a:avLst/>
              <a:gdLst/>
              <a:ahLst/>
              <a:cxnLst/>
              <a:rect l="l" t="t" r="r" b="b"/>
              <a:pathLst>
                <a:path w="7439" h="718" extrusionOk="0">
                  <a:moveTo>
                    <a:pt x="4282" y="1"/>
                  </a:moveTo>
                  <a:cubicBezTo>
                    <a:pt x="3783" y="1"/>
                    <a:pt x="3240" y="32"/>
                    <a:pt x="2525" y="59"/>
                  </a:cubicBezTo>
                  <a:cubicBezTo>
                    <a:pt x="1308" y="115"/>
                    <a:pt x="1" y="309"/>
                    <a:pt x="1" y="309"/>
                  </a:cubicBezTo>
                  <a:cubicBezTo>
                    <a:pt x="1" y="309"/>
                    <a:pt x="660" y="513"/>
                    <a:pt x="1899" y="673"/>
                  </a:cubicBezTo>
                  <a:cubicBezTo>
                    <a:pt x="2169" y="705"/>
                    <a:pt x="2401" y="718"/>
                    <a:pt x="2612" y="718"/>
                  </a:cubicBezTo>
                  <a:cubicBezTo>
                    <a:pt x="3375" y="718"/>
                    <a:pt x="3868" y="545"/>
                    <a:pt x="4856" y="456"/>
                  </a:cubicBezTo>
                  <a:cubicBezTo>
                    <a:pt x="6130" y="342"/>
                    <a:pt x="7439" y="411"/>
                    <a:pt x="6733" y="309"/>
                  </a:cubicBezTo>
                  <a:cubicBezTo>
                    <a:pt x="6017" y="195"/>
                    <a:pt x="6176" y="160"/>
                    <a:pt x="5311" y="59"/>
                  </a:cubicBezTo>
                  <a:cubicBezTo>
                    <a:pt x="4960" y="16"/>
                    <a:pt x="4631" y="1"/>
                    <a:pt x="42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6272257" y="4409240"/>
              <a:ext cx="976953" cy="83645"/>
            </a:xfrm>
            <a:custGeom>
              <a:avLst/>
              <a:gdLst/>
              <a:ahLst/>
              <a:cxnLst/>
              <a:rect l="l" t="t" r="r" b="b"/>
              <a:pathLst>
                <a:path w="6564" h="562" extrusionOk="0">
                  <a:moveTo>
                    <a:pt x="2341" y="1"/>
                  </a:moveTo>
                  <a:cubicBezTo>
                    <a:pt x="2172" y="1"/>
                    <a:pt x="1996" y="17"/>
                    <a:pt x="1775" y="63"/>
                  </a:cubicBezTo>
                  <a:cubicBezTo>
                    <a:pt x="1493" y="123"/>
                    <a:pt x="1191" y="143"/>
                    <a:pt x="918" y="143"/>
                  </a:cubicBezTo>
                  <a:cubicBezTo>
                    <a:pt x="410" y="143"/>
                    <a:pt x="1" y="75"/>
                    <a:pt x="1" y="75"/>
                  </a:cubicBezTo>
                  <a:lnTo>
                    <a:pt x="1" y="75"/>
                  </a:lnTo>
                  <a:cubicBezTo>
                    <a:pt x="1" y="75"/>
                    <a:pt x="1605" y="485"/>
                    <a:pt x="2674" y="541"/>
                  </a:cubicBezTo>
                  <a:cubicBezTo>
                    <a:pt x="3030" y="556"/>
                    <a:pt x="3418" y="561"/>
                    <a:pt x="3798" y="561"/>
                  </a:cubicBezTo>
                  <a:cubicBezTo>
                    <a:pt x="4558" y="561"/>
                    <a:pt x="5285" y="541"/>
                    <a:pt x="5665" y="541"/>
                  </a:cubicBezTo>
                  <a:cubicBezTo>
                    <a:pt x="5972" y="541"/>
                    <a:pt x="6324" y="394"/>
                    <a:pt x="6564" y="268"/>
                  </a:cubicBezTo>
                  <a:cubicBezTo>
                    <a:pt x="6552" y="189"/>
                    <a:pt x="6541" y="121"/>
                    <a:pt x="6529" y="53"/>
                  </a:cubicBezTo>
                  <a:cubicBezTo>
                    <a:pt x="6279" y="46"/>
                    <a:pt x="5914" y="36"/>
                    <a:pt x="5473" y="36"/>
                  </a:cubicBezTo>
                  <a:cubicBezTo>
                    <a:pt x="5110" y="36"/>
                    <a:pt x="4696" y="43"/>
                    <a:pt x="4254" y="63"/>
                  </a:cubicBezTo>
                  <a:cubicBezTo>
                    <a:pt x="4062" y="72"/>
                    <a:pt x="3891" y="76"/>
                    <a:pt x="3737" y="76"/>
                  </a:cubicBezTo>
                  <a:cubicBezTo>
                    <a:pt x="3043" y="76"/>
                    <a:pt x="2709" y="1"/>
                    <a:pt x="23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4237683" y="4828508"/>
              <a:ext cx="1224019" cy="128891"/>
            </a:xfrm>
            <a:custGeom>
              <a:avLst/>
              <a:gdLst/>
              <a:ahLst/>
              <a:cxnLst/>
              <a:rect l="l" t="t" r="r" b="b"/>
              <a:pathLst>
                <a:path w="8224" h="866" extrusionOk="0">
                  <a:moveTo>
                    <a:pt x="4171" y="1"/>
                  </a:moveTo>
                  <a:cubicBezTo>
                    <a:pt x="4037" y="1"/>
                    <a:pt x="3887" y="14"/>
                    <a:pt x="3708" y="44"/>
                  </a:cubicBezTo>
                  <a:cubicBezTo>
                    <a:pt x="2927" y="179"/>
                    <a:pt x="2849" y="372"/>
                    <a:pt x="2268" y="372"/>
                  </a:cubicBezTo>
                  <a:cubicBezTo>
                    <a:pt x="2164" y="372"/>
                    <a:pt x="2044" y="366"/>
                    <a:pt x="1900" y="352"/>
                  </a:cubicBezTo>
                  <a:cubicBezTo>
                    <a:pt x="1671" y="326"/>
                    <a:pt x="1413" y="316"/>
                    <a:pt x="1154" y="316"/>
                  </a:cubicBezTo>
                  <a:cubicBezTo>
                    <a:pt x="730" y="316"/>
                    <a:pt x="304" y="342"/>
                    <a:pt x="0" y="363"/>
                  </a:cubicBezTo>
                  <a:lnTo>
                    <a:pt x="0" y="476"/>
                  </a:lnTo>
                  <a:cubicBezTo>
                    <a:pt x="512" y="556"/>
                    <a:pt x="1354" y="693"/>
                    <a:pt x="1900" y="761"/>
                  </a:cubicBezTo>
                  <a:cubicBezTo>
                    <a:pt x="2243" y="803"/>
                    <a:pt x="2504" y="818"/>
                    <a:pt x="2779" y="818"/>
                  </a:cubicBezTo>
                  <a:cubicBezTo>
                    <a:pt x="3169" y="818"/>
                    <a:pt x="3585" y="788"/>
                    <a:pt x="4299" y="761"/>
                  </a:cubicBezTo>
                  <a:cubicBezTo>
                    <a:pt x="4403" y="757"/>
                    <a:pt x="4503" y="756"/>
                    <a:pt x="4599" y="756"/>
                  </a:cubicBezTo>
                  <a:cubicBezTo>
                    <a:pt x="5364" y="756"/>
                    <a:pt x="5889" y="865"/>
                    <a:pt x="6403" y="865"/>
                  </a:cubicBezTo>
                  <a:cubicBezTo>
                    <a:pt x="6579" y="865"/>
                    <a:pt x="6755" y="852"/>
                    <a:pt x="6938" y="818"/>
                  </a:cubicBezTo>
                  <a:cubicBezTo>
                    <a:pt x="7304" y="747"/>
                    <a:pt x="7612" y="728"/>
                    <a:pt x="7836" y="728"/>
                  </a:cubicBezTo>
                  <a:cubicBezTo>
                    <a:pt x="8044" y="728"/>
                    <a:pt x="8180" y="744"/>
                    <a:pt x="8223" y="749"/>
                  </a:cubicBezTo>
                  <a:cubicBezTo>
                    <a:pt x="8064" y="727"/>
                    <a:pt x="6768" y="476"/>
                    <a:pt x="5823" y="352"/>
                  </a:cubicBezTo>
                  <a:cubicBezTo>
                    <a:pt x="5005" y="232"/>
                    <a:pt x="4737" y="1"/>
                    <a:pt x="4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4242743" y="5142698"/>
              <a:ext cx="1427030" cy="515118"/>
            </a:xfrm>
            <a:custGeom>
              <a:avLst/>
              <a:gdLst/>
              <a:ahLst/>
              <a:cxnLst/>
              <a:rect l="l" t="t" r="r" b="b"/>
              <a:pathLst>
                <a:path w="9588" h="3461" extrusionOk="0">
                  <a:moveTo>
                    <a:pt x="1653" y="0"/>
                  </a:moveTo>
                  <a:cubicBezTo>
                    <a:pt x="1053" y="0"/>
                    <a:pt x="471" y="58"/>
                    <a:pt x="1" y="129"/>
                  </a:cubicBezTo>
                  <a:lnTo>
                    <a:pt x="12" y="1049"/>
                  </a:lnTo>
                  <a:cubicBezTo>
                    <a:pt x="160" y="1061"/>
                    <a:pt x="307" y="1072"/>
                    <a:pt x="467" y="1084"/>
                  </a:cubicBezTo>
                  <a:cubicBezTo>
                    <a:pt x="770" y="1122"/>
                    <a:pt x="1063" y="1135"/>
                    <a:pt x="1402" y="1135"/>
                  </a:cubicBezTo>
                  <a:cubicBezTo>
                    <a:pt x="2080" y="1135"/>
                    <a:pt x="2942" y="1084"/>
                    <a:pt x="4436" y="1084"/>
                  </a:cubicBezTo>
                  <a:cubicBezTo>
                    <a:pt x="5187" y="1088"/>
                    <a:pt x="5817" y="1089"/>
                    <a:pt x="6325" y="1089"/>
                  </a:cubicBezTo>
                  <a:cubicBezTo>
                    <a:pt x="7339" y="1089"/>
                    <a:pt x="7859" y="1084"/>
                    <a:pt x="7859" y="1084"/>
                  </a:cubicBezTo>
                  <a:lnTo>
                    <a:pt x="7859" y="1084"/>
                  </a:lnTo>
                  <a:cubicBezTo>
                    <a:pt x="7859" y="1084"/>
                    <a:pt x="7007" y="1334"/>
                    <a:pt x="6256" y="1584"/>
                  </a:cubicBezTo>
                  <a:cubicBezTo>
                    <a:pt x="5505" y="1846"/>
                    <a:pt x="5130" y="2141"/>
                    <a:pt x="4265" y="2505"/>
                  </a:cubicBezTo>
                  <a:cubicBezTo>
                    <a:pt x="3401" y="2858"/>
                    <a:pt x="2753" y="2801"/>
                    <a:pt x="1275" y="2858"/>
                  </a:cubicBezTo>
                  <a:cubicBezTo>
                    <a:pt x="1036" y="2864"/>
                    <a:pt x="814" y="2866"/>
                    <a:pt x="609" y="2866"/>
                  </a:cubicBezTo>
                  <a:cubicBezTo>
                    <a:pt x="405" y="2866"/>
                    <a:pt x="217" y="2864"/>
                    <a:pt x="46" y="2858"/>
                  </a:cubicBezTo>
                  <a:lnTo>
                    <a:pt x="46" y="2858"/>
                  </a:lnTo>
                  <a:lnTo>
                    <a:pt x="57" y="3461"/>
                  </a:lnTo>
                  <a:cubicBezTo>
                    <a:pt x="717" y="3427"/>
                    <a:pt x="1558" y="3359"/>
                    <a:pt x="2162" y="3256"/>
                  </a:cubicBezTo>
                  <a:cubicBezTo>
                    <a:pt x="3355" y="3063"/>
                    <a:pt x="5733" y="2551"/>
                    <a:pt x="6904" y="1937"/>
                  </a:cubicBezTo>
                  <a:cubicBezTo>
                    <a:pt x="8076" y="1334"/>
                    <a:pt x="9588" y="538"/>
                    <a:pt x="9588" y="538"/>
                  </a:cubicBezTo>
                  <a:cubicBezTo>
                    <a:pt x="9588" y="538"/>
                    <a:pt x="8826" y="526"/>
                    <a:pt x="8519" y="322"/>
                  </a:cubicBezTo>
                  <a:cubicBezTo>
                    <a:pt x="8417" y="253"/>
                    <a:pt x="8174" y="231"/>
                    <a:pt x="7849" y="231"/>
                  </a:cubicBezTo>
                  <a:cubicBezTo>
                    <a:pt x="7200" y="231"/>
                    <a:pt x="6222" y="322"/>
                    <a:pt x="5380" y="322"/>
                  </a:cubicBezTo>
                  <a:cubicBezTo>
                    <a:pt x="4118" y="322"/>
                    <a:pt x="3765" y="117"/>
                    <a:pt x="2162" y="15"/>
                  </a:cubicBezTo>
                  <a:cubicBezTo>
                    <a:pt x="1992" y="5"/>
                    <a:pt x="1822" y="0"/>
                    <a:pt x="16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6400999" y="5104299"/>
              <a:ext cx="926051" cy="113412"/>
            </a:xfrm>
            <a:custGeom>
              <a:avLst/>
              <a:gdLst/>
              <a:ahLst/>
              <a:cxnLst/>
              <a:rect l="l" t="t" r="r" b="b"/>
              <a:pathLst>
                <a:path w="6222" h="762" extrusionOk="0">
                  <a:moveTo>
                    <a:pt x="6222" y="0"/>
                  </a:moveTo>
                  <a:cubicBezTo>
                    <a:pt x="5459" y="0"/>
                    <a:pt x="4356" y="0"/>
                    <a:pt x="3583" y="11"/>
                  </a:cubicBezTo>
                  <a:cubicBezTo>
                    <a:pt x="2275" y="23"/>
                    <a:pt x="603" y="238"/>
                    <a:pt x="296" y="261"/>
                  </a:cubicBezTo>
                  <a:cubicBezTo>
                    <a:pt x="0" y="273"/>
                    <a:pt x="1308" y="478"/>
                    <a:pt x="2320" y="580"/>
                  </a:cubicBezTo>
                  <a:cubicBezTo>
                    <a:pt x="3014" y="648"/>
                    <a:pt x="4561" y="728"/>
                    <a:pt x="5494" y="762"/>
                  </a:cubicBezTo>
                  <a:cubicBezTo>
                    <a:pt x="5926" y="557"/>
                    <a:pt x="6222" y="307"/>
                    <a:pt x="6222" y="11"/>
                  </a:cubicBezTo>
                  <a:lnTo>
                    <a:pt x="62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4254501" y="5821832"/>
              <a:ext cx="831392" cy="144072"/>
            </a:xfrm>
            <a:custGeom>
              <a:avLst/>
              <a:gdLst/>
              <a:ahLst/>
              <a:cxnLst/>
              <a:rect l="l" t="t" r="r" b="b"/>
              <a:pathLst>
                <a:path w="5586" h="968" extrusionOk="0">
                  <a:moveTo>
                    <a:pt x="1454" y="1"/>
                  </a:moveTo>
                  <a:cubicBezTo>
                    <a:pt x="764" y="1"/>
                    <a:pt x="258" y="212"/>
                    <a:pt x="1" y="353"/>
                  </a:cubicBezTo>
                  <a:lnTo>
                    <a:pt x="13" y="967"/>
                  </a:lnTo>
                  <a:cubicBezTo>
                    <a:pt x="13" y="967"/>
                    <a:pt x="915" y="699"/>
                    <a:pt x="2145" y="699"/>
                  </a:cubicBezTo>
                  <a:cubicBezTo>
                    <a:pt x="2322" y="699"/>
                    <a:pt x="2507" y="704"/>
                    <a:pt x="2697" y="717"/>
                  </a:cubicBezTo>
                  <a:cubicBezTo>
                    <a:pt x="2893" y="731"/>
                    <a:pt x="3088" y="737"/>
                    <a:pt x="3278" y="737"/>
                  </a:cubicBezTo>
                  <a:cubicBezTo>
                    <a:pt x="4538" y="737"/>
                    <a:pt x="5586" y="479"/>
                    <a:pt x="5586" y="479"/>
                  </a:cubicBezTo>
                  <a:cubicBezTo>
                    <a:pt x="5586" y="479"/>
                    <a:pt x="5364" y="450"/>
                    <a:pt x="5125" y="450"/>
                  </a:cubicBezTo>
                  <a:cubicBezTo>
                    <a:pt x="5031" y="450"/>
                    <a:pt x="4933" y="454"/>
                    <a:pt x="4846" y="467"/>
                  </a:cubicBezTo>
                  <a:cubicBezTo>
                    <a:pt x="4811" y="474"/>
                    <a:pt x="4766" y="477"/>
                    <a:pt x="4712" y="477"/>
                  </a:cubicBezTo>
                  <a:cubicBezTo>
                    <a:pt x="4293" y="477"/>
                    <a:pt x="3321" y="290"/>
                    <a:pt x="2083" y="58"/>
                  </a:cubicBezTo>
                  <a:cubicBezTo>
                    <a:pt x="1859" y="17"/>
                    <a:pt x="1649" y="1"/>
                    <a:pt x="1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4588040" y="6124860"/>
              <a:ext cx="623172" cy="272815"/>
            </a:xfrm>
            <a:custGeom>
              <a:avLst/>
              <a:gdLst/>
              <a:ahLst/>
              <a:cxnLst/>
              <a:rect l="l" t="t" r="r" b="b"/>
              <a:pathLst>
                <a:path w="4187" h="1833" extrusionOk="0">
                  <a:moveTo>
                    <a:pt x="4186" y="1"/>
                  </a:moveTo>
                  <a:lnTo>
                    <a:pt x="4186" y="1"/>
                  </a:lnTo>
                  <a:cubicBezTo>
                    <a:pt x="3515" y="46"/>
                    <a:pt x="2582" y="114"/>
                    <a:pt x="2071" y="205"/>
                  </a:cubicBezTo>
                  <a:cubicBezTo>
                    <a:pt x="1184" y="354"/>
                    <a:pt x="1" y="933"/>
                    <a:pt x="1" y="933"/>
                  </a:cubicBezTo>
                  <a:cubicBezTo>
                    <a:pt x="1" y="933"/>
                    <a:pt x="479" y="1241"/>
                    <a:pt x="1548" y="1434"/>
                  </a:cubicBezTo>
                  <a:cubicBezTo>
                    <a:pt x="2400" y="1582"/>
                    <a:pt x="3049" y="1752"/>
                    <a:pt x="3572" y="1832"/>
                  </a:cubicBezTo>
                  <a:cubicBezTo>
                    <a:pt x="3674" y="1729"/>
                    <a:pt x="3754" y="1627"/>
                    <a:pt x="3810" y="1525"/>
                  </a:cubicBezTo>
                  <a:cubicBezTo>
                    <a:pt x="3424" y="1525"/>
                    <a:pt x="3014" y="1514"/>
                    <a:pt x="2730" y="1434"/>
                  </a:cubicBezTo>
                  <a:cubicBezTo>
                    <a:pt x="2003" y="1218"/>
                    <a:pt x="1116" y="933"/>
                    <a:pt x="1116" y="933"/>
                  </a:cubicBezTo>
                  <a:cubicBezTo>
                    <a:pt x="1116" y="933"/>
                    <a:pt x="2338" y="646"/>
                    <a:pt x="3088" y="646"/>
                  </a:cubicBezTo>
                  <a:cubicBezTo>
                    <a:pt x="3182" y="646"/>
                    <a:pt x="3269" y="650"/>
                    <a:pt x="3345" y="660"/>
                  </a:cubicBezTo>
                  <a:cubicBezTo>
                    <a:pt x="3538" y="683"/>
                    <a:pt x="3788" y="706"/>
                    <a:pt x="4038" y="706"/>
                  </a:cubicBezTo>
                  <a:cubicBezTo>
                    <a:pt x="4083" y="478"/>
                    <a:pt x="4129" y="240"/>
                    <a:pt x="4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 name="Google Shape;198;p3"/>
          <p:cNvSpPr/>
          <p:nvPr/>
        </p:nvSpPr>
        <p:spPr>
          <a:xfrm>
            <a:off x="3832225" y="-250038"/>
            <a:ext cx="869338" cy="488645"/>
          </a:xfrm>
          <a:custGeom>
            <a:avLst/>
            <a:gdLst/>
            <a:ahLst/>
            <a:cxnLst/>
            <a:rect l="l" t="t" r="r" b="b"/>
            <a:pathLst>
              <a:path w="6684" h="3757" extrusionOk="0">
                <a:moveTo>
                  <a:pt x="1081" y="1"/>
                </a:moveTo>
                <a:cubicBezTo>
                  <a:pt x="589" y="1"/>
                  <a:pt x="236" y="96"/>
                  <a:pt x="172" y="326"/>
                </a:cubicBezTo>
                <a:cubicBezTo>
                  <a:pt x="1" y="985"/>
                  <a:pt x="1741" y="2464"/>
                  <a:pt x="3584" y="3158"/>
                </a:cubicBezTo>
                <a:cubicBezTo>
                  <a:pt x="4689" y="3584"/>
                  <a:pt x="5624" y="3756"/>
                  <a:pt x="6157" y="3756"/>
                </a:cubicBezTo>
                <a:cubicBezTo>
                  <a:pt x="6507" y="3756"/>
                  <a:pt x="6683" y="3682"/>
                  <a:pt x="6620" y="3556"/>
                </a:cubicBezTo>
                <a:cubicBezTo>
                  <a:pt x="6461" y="3237"/>
                  <a:pt x="6006" y="2509"/>
                  <a:pt x="6006" y="2509"/>
                </a:cubicBezTo>
                <a:cubicBezTo>
                  <a:pt x="6006" y="2509"/>
                  <a:pt x="5608" y="1338"/>
                  <a:pt x="4232" y="724"/>
                </a:cubicBezTo>
                <a:cubicBezTo>
                  <a:pt x="3335" y="320"/>
                  <a:pt x="1978" y="1"/>
                  <a:pt x="10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rot="1146114">
            <a:off x="1430786" y="-115494"/>
            <a:ext cx="1020722" cy="219544"/>
          </a:xfrm>
          <a:custGeom>
            <a:avLst/>
            <a:gdLst/>
            <a:ahLst/>
            <a:cxnLst/>
            <a:rect l="l" t="t" r="r" b="b"/>
            <a:pathLst>
              <a:path w="7848" h="1688" extrusionOk="0">
                <a:moveTo>
                  <a:pt x="3829" y="1"/>
                </a:moveTo>
                <a:cubicBezTo>
                  <a:pt x="3441" y="1"/>
                  <a:pt x="3088" y="48"/>
                  <a:pt x="2810" y="166"/>
                </a:cubicBezTo>
                <a:cubicBezTo>
                  <a:pt x="1377" y="769"/>
                  <a:pt x="0" y="1349"/>
                  <a:pt x="945" y="1406"/>
                </a:cubicBezTo>
                <a:cubicBezTo>
                  <a:pt x="1679" y="1450"/>
                  <a:pt x="4567" y="1688"/>
                  <a:pt x="6171" y="1688"/>
                </a:cubicBezTo>
                <a:cubicBezTo>
                  <a:pt x="6655" y="1688"/>
                  <a:pt x="7022" y="1666"/>
                  <a:pt x="7177" y="1611"/>
                </a:cubicBezTo>
                <a:cubicBezTo>
                  <a:pt x="7848" y="1372"/>
                  <a:pt x="7620" y="803"/>
                  <a:pt x="7620" y="803"/>
                </a:cubicBezTo>
                <a:cubicBezTo>
                  <a:pt x="7620" y="803"/>
                  <a:pt x="5427" y="1"/>
                  <a:pt x="3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 name="Google Shape;200;p3"/>
          <p:cNvGrpSpPr/>
          <p:nvPr/>
        </p:nvGrpSpPr>
        <p:grpSpPr>
          <a:xfrm rot="10800000">
            <a:off x="2808306" y="-151563"/>
            <a:ext cx="869381" cy="551260"/>
            <a:chOff x="3655213" y="4107473"/>
            <a:chExt cx="1811210" cy="1148458"/>
          </a:xfrm>
        </p:grpSpPr>
        <p:sp>
          <p:nvSpPr>
            <p:cNvPr id="201" name="Google Shape;201;p3"/>
            <p:cNvSpPr/>
            <p:nvPr/>
          </p:nvSpPr>
          <p:spPr>
            <a:xfrm>
              <a:off x="3655213" y="4622086"/>
              <a:ext cx="575518" cy="472028"/>
            </a:xfrm>
            <a:custGeom>
              <a:avLst/>
              <a:gdLst/>
              <a:ahLst/>
              <a:cxnLst/>
              <a:rect l="l" t="t" r="r" b="b"/>
              <a:pathLst>
                <a:path w="2230" h="1829" extrusionOk="0">
                  <a:moveTo>
                    <a:pt x="1467" y="1"/>
                  </a:moveTo>
                  <a:cubicBezTo>
                    <a:pt x="1160" y="1"/>
                    <a:pt x="806" y="184"/>
                    <a:pt x="603" y="419"/>
                  </a:cubicBezTo>
                  <a:cubicBezTo>
                    <a:pt x="251" y="829"/>
                    <a:pt x="1" y="1660"/>
                    <a:pt x="228" y="1773"/>
                  </a:cubicBezTo>
                  <a:cubicBezTo>
                    <a:pt x="304" y="1815"/>
                    <a:pt x="408" y="1829"/>
                    <a:pt x="512" y="1829"/>
                  </a:cubicBezTo>
                  <a:cubicBezTo>
                    <a:pt x="721" y="1829"/>
                    <a:pt x="933" y="1773"/>
                    <a:pt x="933" y="1773"/>
                  </a:cubicBezTo>
                  <a:cubicBezTo>
                    <a:pt x="933" y="1773"/>
                    <a:pt x="2230" y="943"/>
                    <a:pt x="1991" y="351"/>
                  </a:cubicBezTo>
                  <a:cubicBezTo>
                    <a:pt x="1894" y="100"/>
                    <a:pt x="1693" y="1"/>
                    <a:pt x="14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4239250" y="4107473"/>
              <a:ext cx="563905" cy="405702"/>
            </a:xfrm>
            <a:custGeom>
              <a:avLst/>
              <a:gdLst/>
              <a:ahLst/>
              <a:cxnLst/>
              <a:rect l="l" t="t" r="r" b="b"/>
              <a:pathLst>
                <a:path w="2185" h="1572" extrusionOk="0">
                  <a:moveTo>
                    <a:pt x="1211" y="0"/>
                  </a:moveTo>
                  <a:cubicBezTo>
                    <a:pt x="1054" y="0"/>
                    <a:pt x="897" y="68"/>
                    <a:pt x="763" y="242"/>
                  </a:cubicBezTo>
                  <a:cubicBezTo>
                    <a:pt x="422" y="707"/>
                    <a:pt x="0" y="1299"/>
                    <a:pt x="604" y="1572"/>
                  </a:cubicBezTo>
                  <a:cubicBezTo>
                    <a:pt x="604" y="1572"/>
                    <a:pt x="610" y="1572"/>
                    <a:pt x="621" y="1572"/>
                  </a:cubicBezTo>
                  <a:cubicBezTo>
                    <a:pt x="715" y="1572"/>
                    <a:pt x="1191" y="1562"/>
                    <a:pt x="1547" y="1379"/>
                  </a:cubicBezTo>
                  <a:cubicBezTo>
                    <a:pt x="1946" y="1174"/>
                    <a:pt x="2184" y="674"/>
                    <a:pt x="1900" y="366"/>
                  </a:cubicBezTo>
                  <a:cubicBezTo>
                    <a:pt x="1724" y="177"/>
                    <a:pt x="1466" y="0"/>
                    <a:pt x="12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4447779" y="4749836"/>
              <a:ext cx="543000" cy="506095"/>
            </a:xfrm>
            <a:custGeom>
              <a:avLst/>
              <a:gdLst/>
              <a:ahLst/>
              <a:cxnLst/>
              <a:rect l="l" t="t" r="r" b="b"/>
              <a:pathLst>
                <a:path w="2104" h="1961" extrusionOk="0">
                  <a:moveTo>
                    <a:pt x="838" y="1"/>
                  </a:moveTo>
                  <a:cubicBezTo>
                    <a:pt x="500" y="1"/>
                    <a:pt x="162" y="196"/>
                    <a:pt x="57" y="584"/>
                  </a:cubicBezTo>
                  <a:cubicBezTo>
                    <a:pt x="0" y="801"/>
                    <a:pt x="125" y="1426"/>
                    <a:pt x="342" y="1961"/>
                  </a:cubicBezTo>
                  <a:lnTo>
                    <a:pt x="2025" y="1961"/>
                  </a:lnTo>
                  <a:cubicBezTo>
                    <a:pt x="2081" y="1824"/>
                    <a:pt x="2104" y="1676"/>
                    <a:pt x="2048" y="1517"/>
                  </a:cubicBezTo>
                  <a:cubicBezTo>
                    <a:pt x="1808" y="812"/>
                    <a:pt x="1285" y="27"/>
                    <a:pt x="921" y="4"/>
                  </a:cubicBezTo>
                  <a:cubicBezTo>
                    <a:pt x="894" y="2"/>
                    <a:pt x="866" y="1"/>
                    <a:pt x="8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4929100" y="4467496"/>
              <a:ext cx="537323" cy="374474"/>
            </a:xfrm>
            <a:custGeom>
              <a:avLst/>
              <a:gdLst/>
              <a:ahLst/>
              <a:cxnLst/>
              <a:rect l="l" t="t" r="r" b="b"/>
              <a:pathLst>
                <a:path w="2082" h="1451" extrusionOk="0">
                  <a:moveTo>
                    <a:pt x="1195" y="0"/>
                  </a:moveTo>
                  <a:cubicBezTo>
                    <a:pt x="964" y="0"/>
                    <a:pt x="732" y="74"/>
                    <a:pt x="592" y="189"/>
                  </a:cubicBezTo>
                  <a:cubicBezTo>
                    <a:pt x="353" y="382"/>
                    <a:pt x="1" y="1303"/>
                    <a:pt x="1138" y="1451"/>
                  </a:cubicBezTo>
                  <a:cubicBezTo>
                    <a:pt x="1138" y="1451"/>
                    <a:pt x="1911" y="1258"/>
                    <a:pt x="1990" y="1076"/>
                  </a:cubicBezTo>
                  <a:cubicBezTo>
                    <a:pt x="2081" y="905"/>
                    <a:pt x="1968" y="336"/>
                    <a:pt x="1649" y="120"/>
                  </a:cubicBezTo>
                  <a:cubicBezTo>
                    <a:pt x="1518" y="36"/>
                    <a:pt x="1357" y="0"/>
                    <a:pt x="1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 name="Google Shape;205;p3"/>
          <p:cNvGrpSpPr/>
          <p:nvPr/>
        </p:nvGrpSpPr>
        <p:grpSpPr>
          <a:xfrm rot="2068676">
            <a:off x="-740367" y="4403208"/>
            <a:ext cx="2203415" cy="1327545"/>
            <a:chOff x="6267675" y="4640100"/>
            <a:chExt cx="446975" cy="269300"/>
          </a:xfrm>
        </p:grpSpPr>
        <p:sp>
          <p:nvSpPr>
            <p:cNvPr id="206" name="Google Shape;206;p3"/>
            <p:cNvSpPr/>
            <p:nvPr/>
          </p:nvSpPr>
          <p:spPr>
            <a:xfrm>
              <a:off x="6267675" y="4640100"/>
              <a:ext cx="443875" cy="269300"/>
            </a:xfrm>
            <a:custGeom>
              <a:avLst/>
              <a:gdLst/>
              <a:ahLst/>
              <a:cxnLst/>
              <a:rect l="l" t="t" r="r" b="b"/>
              <a:pathLst>
                <a:path w="17755" h="10772" extrusionOk="0">
                  <a:moveTo>
                    <a:pt x="4254" y="0"/>
                  </a:moveTo>
                  <a:lnTo>
                    <a:pt x="1331" y="1309"/>
                  </a:lnTo>
                  <a:lnTo>
                    <a:pt x="978" y="1468"/>
                  </a:lnTo>
                  <a:lnTo>
                    <a:pt x="831" y="2014"/>
                  </a:lnTo>
                  <a:lnTo>
                    <a:pt x="330" y="3924"/>
                  </a:lnTo>
                  <a:cubicBezTo>
                    <a:pt x="330" y="3924"/>
                    <a:pt x="705" y="4868"/>
                    <a:pt x="819" y="5585"/>
                  </a:cubicBezTo>
                  <a:cubicBezTo>
                    <a:pt x="864" y="5858"/>
                    <a:pt x="876" y="6108"/>
                    <a:pt x="808" y="6245"/>
                  </a:cubicBezTo>
                  <a:cubicBezTo>
                    <a:pt x="694" y="6460"/>
                    <a:pt x="581" y="6733"/>
                    <a:pt x="501" y="7029"/>
                  </a:cubicBezTo>
                  <a:cubicBezTo>
                    <a:pt x="376" y="7416"/>
                    <a:pt x="308" y="7860"/>
                    <a:pt x="341" y="8303"/>
                  </a:cubicBezTo>
                  <a:cubicBezTo>
                    <a:pt x="364" y="8656"/>
                    <a:pt x="250" y="9417"/>
                    <a:pt x="148" y="9998"/>
                  </a:cubicBezTo>
                  <a:cubicBezTo>
                    <a:pt x="148" y="10020"/>
                    <a:pt x="137" y="10043"/>
                    <a:pt x="137" y="10066"/>
                  </a:cubicBezTo>
                  <a:cubicBezTo>
                    <a:pt x="68" y="10464"/>
                    <a:pt x="0" y="10771"/>
                    <a:pt x="0" y="10771"/>
                  </a:cubicBezTo>
                  <a:lnTo>
                    <a:pt x="17754" y="10771"/>
                  </a:lnTo>
                  <a:lnTo>
                    <a:pt x="17742" y="8667"/>
                  </a:lnTo>
                  <a:lnTo>
                    <a:pt x="17742" y="8257"/>
                  </a:lnTo>
                  <a:lnTo>
                    <a:pt x="17742" y="8178"/>
                  </a:lnTo>
                  <a:lnTo>
                    <a:pt x="17742" y="8166"/>
                  </a:lnTo>
                  <a:lnTo>
                    <a:pt x="17742" y="8052"/>
                  </a:lnTo>
                  <a:lnTo>
                    <a:pt x="17731" y="7382"/>
                  </a:lnTo>
                  <a:lnTo>
                    <a:pt x="17731" y="7347"/>
                  </a:lnTo>
                  <a:lnTo>
                    <a:pt x="17709" y="3197"/>
                  </a:lnTo>
                  <a:lnTo>
                    <a:pt x="16662" y="2969"/>
                  </a:lnTo>
                  <a:lnTo>
                    <a:pt x="16412" y="2912"/>
                  </a:lnTo>
                  <a:lnTo>
                    <a:pt x="16400" y="2912"/>
                  </a:lnTo>
                  <a:lnTo>
                    <a:pt x="15957" y="2810"/>
                  </a:lnTo>
                  <a:lnTo>
                    <a:pt x="15945" y="2810"/>
                  </a:lnTo>
                  <a:cubicBezTo>
                    <a:pt x="15923" y="2810"/>
                    <a:pt x="15889" y="2798"/>
                    <a:pt x="15866" y="2787"/>
                  </a:cubicBezTo>
                  <a:cubicBezTo>
                    <a:pt x="15832" y="2787"/>
                    <a:pt x="15798" y="2775"/>
                    <a:pt x="15763" y="2764"/>
                  </a:cubicBezTo>
                  <a:cubicBezTo>
                    <a:pt x="15741" y="2764"/>
                    <a:pt x="15730" y="2753"/>
                    <a:pt x="15707" y="2753"/>
                  </a:cubicBezTo>
                  <a:cubicBezTo>
                    <a:pt x="15695" y="2753"/>
                    <a:pt x="15684" y="2742"/>
                    <a:pt x="15672" y="2742"/>
                  </a:cubicBezTo>
                  <a:cubicBezTo>
                    <a:pt x="15627" y="2730"/>
                    <a:pt x="15581" y="2719"/>
                    <a:pt x="15548" y="2707"/>
                  </a:cubicBezTo>
                  <a:cubicBezTo>
                    <a:pt x="15502" y="2696"/>
                    <a:pt x="15468" y="2684"/>
                    <a:pt x="15434" y="2684"/>
                  </a:cubicBezTo>
                  <a:cubicBezTo>
                    <a:pt x="15422" y="2673"/>
                    <a:pt x="15411" y="2673"/>
                    <a:pt x="15411" y="2673"/>
                  </a:cubicBezTo>
                  <a:cubicBezTo>
                    <a:pt x="15377" y="2662"/>
                    <a:pt x="15354" y="2662"/>
                    <a:pt x="15331" y="2651"/>
                  </a:cubicBezTo>
                  <a:cubicBezTo>
                    <a:pt x="14967" y="2560"/>
                    <a:pt x="14843" y="2548"/>
                    <a:pt x="13944" y="2525"/>
                  </a:cubicBezTo>
                  <a:cubicBezTo>
                    <a:pt x="13777" y="2519"/>
                    <a:pt x="13629" y="2517"/>
                    <a:pt x="13493" y="2517"/>
                  </a:cubicBezTo>
                  <a:cubicBezTo>
                    <a:pt x="13119" y="2517"/>
                    <a:pt x="12849" y="2534"/>
                    <a:pt x="12601" y="2534"/>
                  </a:cubicBezTo>
                  <a:cubicBezTo>
                    <a:pt x="12265" y="2534"/>
                    <a:pt x="11970" y="2503"/>
                    <a:pt x="11510" y="2355"/>
                  </a:cubicBezTo>
                  <a:cubicBezTo>
                    <a:pt x="10589" y="2059"/>
                    <a:pt x="10259" y="2105"/>
                    <a:pt x="9258" y="1764"/>
                  </a:cubicBezTo>
                  <a:cubicBezTo>
                    <a:pt x="9235" y="1764"/>
                    <a:pt x="9224" y="1752"/>
                    <a:pt x="9212" y="1752"/>
                  </a:cubicBezTo>
                  <a:cubicBezTo>
                    <a:pt x="8201" y="1400"/>
                    <a:pt x="6665" y="240"/>
                    <a:pt x="6665" y="240"/>
                  </a:cubicBezTo>
                  <a:lnTo>
                    <a:pt x="5790" y="149"/>
                  </a:lnTo>
                  <a:lnTo>
                    <a:pt x="42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6351550" y="4771450"/>
              <a:ext cx="36700" cy="31250"/>
            </a:xfrm>
            <a:custGeom>
              <a:avLst/>
              <a:gdLst/>
              <a:ahLst/>
              <a:cxnLst/>
              <a:rect l="l" t="t" r="r" b="b"/>
              <a:pathLst>
                <a:path w="1468" h="1250" extrusionOk="0">
                  <a:moveTo>
                    <a:pt x="762" y="1"/>
                  </a:moveTo>
                  <a:cubicBezTo>
                    <a:pt x="478" y="12"/>
                    <a:pt x="274" y="194"/>
                    <a:pt x="114" y="410"/>
                  </a:cubicBezTo>
                  <a:cubicBezTo>
                    <a:pt x="1" y="569"/>
                    <a:pt x="69" y="786"/>
                    <a:pt x="183" y="922"/>
                  </a:cubicBezTo>
                  <a:lnTo>
                    <a:pt x="353" y="1127"/>
                  </a:lnTo>
                  <a:cubicBezTo>
                    <a:pt x="428" y="1209"/>
                    <a:pt x="536" y="1250"/>
                    <a:pt x="644" y="1250"/>
                  </a:cubicBezTo>
                  <a:cubicBezTo>
                    <a:pt x="717" y="1250"/>
                    <a:pt x="790" y="1232"/>
                    <a:pt x="853" y="1195"/>
                  </a:cubicBezTo>
                  <a:cubicBezTo>
                    <a:pt x="944" y="1195"/>
                    <a:pt x="1047" y="1173"/>
                    <a:pt x="1126" y="1115"/>
                  </a:cubicBezTo>
                  <a:cubicBezTo>
                    <a:pt x="1388" y="968"/>
                    <a:pt x="1467" y="649"/>
                    <a:pt x="1354" y="387"/>
                  </a:cubicBezTo>
                  <a:cubicBezTo>
                    <a:pt x="1263" y="160"/>
                    <a:pt x="1024" y="1"/>
                    <a:pt x="7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6422900" y="4738950"/>
              <a:ext cx="27325" cy="42175"/>
            </a:xfrm>
            <a:custGeom>
              <a:avLst/>
              <a:gdLst/>
              <a:ahLst/>
              <a:cxnLst/>
              <a:rect l="l" t="t" r="r" b="b"/>
              <a:pathLst>
                <a:path w="1093" h="1687" extrusionOk="0">
                  <a:moveTo>
                    <a:pt x="854" y="1040"/>
                  </a:moveTo>
                  <a:cubicBezTo>
                    <a:pt x="865" y="1061"/>
                    <a:pt x="868" y="1069"/>
                    <a:pt x="867" y="1069"/>
                  </a:cubicBezTo>
                  <a:cubicBezTo>
                    <a:pt x="866" y="1069"/>
                    <a:pt x="860" y="1058"/>
                    <a:pt x="854" y="1040"/>
                  </a:cubicBezTo>
                  <a:close/>
                  <a:moveTo>
                    <a:pt x="505" y="1"/>
                  </a:moveTo>
                  <a:cubicBezTo>
                    <a:pt x="357" y="1"/>
                    <a:pt x="198" y="80"/>
                    <a:pt x="137" y="209"/>
                  </a:cubicBezTo>
                  <a:cubicBezTo>
                    <a:pt x="69" y="345"/>
                    <a:pt x="24" y="471"/>
                    <a:pt x="35" y="618"/>
                  </a:cubicBezTo>
                  <a:cubicBezTo>
                    <a:pt x="1" y="800"/>
                    <a:pt x="1" y="994"/>
                    <a:pt x="24" y="1187"/>
                  </a:cubicBezTo>
                  <a:cubicBezTo>
                    <a:pt x="68" y="1450"/>
                    <a:pt x="274" y="1686"/>
                    <a:pt x="528" y="1686"/>
                  </a:cubicBezTo>
                  <a:cubicBezTo>
                    <a:pt x="603" y="1686"/>
                    <a:pt x="683" y="1666"/>
                    <a:pt x="763" y="1619"/>
                  </a:cubicBezTo>
                  <a:cubicBezTo>
                    <a:pt x="1014" y="1472"/>
                    <a:pt x="1093" y="1050"/>
                    <a:pt x="1093" y="777"/>
                  </a:cubicBezTo>
                  <a:cubicBezTo>
                    <a:pt x="1093" y="482"/>
                    <a:pt x="945" y="232"/>
                    <a:pt x="706" y="61"/>
                  </a:cubicBezTo>
                  <a:cubicBezTo>
                    <a:pt x="650" y="20"/>
                    <a:pt x="579" y="1"/>
                    <a:pt x="5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6399600" y="4818575"/>
              <a:ext cx="35575" cy="31675"/>
            </a:xfrm>
            <a:custGeom>
              <a:avLst/>
              <a:gdLst/>
              <a:ahLst/>
              <a:cxnLst/>
              <a:rect l="l" t="t" r="r" b="b"/>
              <a:pathLst>
                <a:path w="1423" h="1267" extrusionOk="0">
                  <a:moveTo>
                    <a:pt x="876" y="1"/>
                  </a:moveTo>
                  <a:cubicBezTo>
                    <a:pt x="759" y="1"/>
                    <a:pt x="642" y="48"/>
                    <a:pt x="546" y="152"/>
                  </a:cubicBezTo>
                  <a:cubicBezTo>
                    <a:pt x="535" y="152"/>
                    <a:pt x="523" y="163"/>
                    <a:pt x="523" y="175"/>
                  </a:cubicBezTo>
                  <a:cubicBezTo>
                    <a:pt x="331" y="277"/>
                    <a:pt x="171" y="425"/>
                    <a:pt x="80" y="630"/>
                  </a:cubicBezTo>
                  <a:cubicBezTo>
                    <a:pt x="12" y="766"/>
                    <a:pt x="0" y="913"/>
                    <a:pt x="80" y="1050"/>
                  </a:cubicBezTo>
                  <a:cubicBezTo>
                    <a:pt x="149" y="1175"/>
                    <a:pt x="296" y="1266"/>
                    <a:pt x="444" y="1266"/>
                  </a:cubicBezTo>
                  <a:cubicBezTo>
                    <a:pt x="808" y="1255"/>
                    <a:pt x="1274" y="1085"/>
                    <a:pt x="1400" y="698"/>
                  </a:cubicBezTo>
                  <a:cubicBezTo>
                    <a:pt x="1422" y="607"/>
                    <a:pt x="1422" y="527"/>
                    <a:pt x="1411" y="459"/>
                  </a:cubicBezTo>
                  <a:lnTo>
                    <a:pt x="1411" y="448"/>
                  </a:lnTo>
                  <a:cubicBezTo>
                    <a:pt x="1400" y="258"/>
                    <a:pt x="1247" y="26"/>
                    <a:pt x="1038" y="26"/>
                  </a:cubicBezTo>
                  <a:cubicBezTo>
                    <a:pt x="1033" y="26"/>
                    <a:pt x="1029" y="26"/>
                    <a:pt x="1024" y="26"/>
                  </a:cubicBezTo>
                  <a:cubicBezTo>
                    <a:pt x="976" y="9"/>
                    <a:pt x="926" y="1"/>
                    <a:pt x="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6318275" y="4838550"/>
              <a:ext cx="38425" cy="35225"/>
            </a:xfrm>
            <a:custGeom>
              <a:avLst/>
              <a:gdLst/>
              <a:ahLst/>
              <a:cxnLst/>
              <a:rect l="l" t="t" r="r" b="b"/>
              <a:pathLst>
                <a:path w="1537" h="1409" extrusionOk="0">
                  <a:moveTo>
                    <a:pt x="614" y="0"/>
                  </a:moveTo>
                  <a:cubicBezTo>
                    <a:pt x="469" y="0"/>
                    <a:pt x="326" y="71"/>
                    <a:pt x="251" y="205"/>
                  </a:cubicBezTo>
                  <a:cubicBezTo>
                    <a:pt x="240" y="240"/>
                    <a:pt x="217" y="286"/>
                    <a:pt x="217" y="331"/>
                  </a:cubicBezTo>
                  <a:cubicBezTo>
                    <a:pt x="183" y="376"/>
                    <a:pt x="149" y="422"/>
                    <a:pt x="137" y="467"/>
                  </a:cubicBezTo>
                  <a:cubicBezTo>
                    <a:pt x="1" y="842"/>
                    <a:pt x="387" y="1138"/>
                    <a:pt x="660" y="1309"/>
                  </a:cubicBezTo>
                  <a:cubicBezTo>
                    <a:pt x="763" y="1373"/>
                    <a:pt x="873" y="1408"/>
                    <a:pt x="984" y="1408"/>
                  </a:cubicBezTo>
                  <a:cubicBezTo>
                    <a:pt x="1070" y="1408"/>
                    <a:pt x="1156" y="1388"/>
                    <a:pt x="1241" y="1343"/>
                  </a:cubicBezTo>
                  <a:cubicBezTo>
                    <a:pt x="1445" y="1218"/>
                    <a:pt x="1536" y="968"/>
                    <a:pt x="1479" y="740"/>
                  </a:cubicBezTo>
                  <a:cubicBezTo>
                    <a:pt x="1400" y="433"/>
                    <a:pt x="1092" y="195"/>
                    <a:pt x="831" y="58"/>
                  </a:cubicBezTo>
                  <a:cubicBezTo>
                    <a:pt x="765" y="19"/>
                    <a:pt x="690" y="0"/>
                    <a:pt x="6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6294950" y="4724300"/>
              <a:ext cx="37000" cy="34625"/>
            </a:xfrm>
            <a:custGeom>
              <a:avLst/>
              <a:gdLst/>
              <a:ahLst/>
              <a:cxnLst/>
              <a:rect l="l" t="t" r="r" b="b"/>
              <a:pathLst>
                <a:path w="1480" h="1385" extrusionOk="0">
                  <a:moveTo>
                    <a:pt x="987" y="0"/>
                  </a:moveTo>
                  <a:cubicBezTo>
                    <a:pt x="931" y="0"/>
                    <a:pt x="874" y="11"/>
                    <a:pt x="820" y="33"/>
                  </a:cubicBezTo>
                  <a:lnTo>
                    <a:pt x="797" y="33"/>
                  </a:lnTo>
                  <a:cubicBezTo>
                    <a:pt x="762" y="24"/>
                    <a:pt x="726" y="19"/>
                    <a:pt x="690" y="19"/>
                  </a:cubicBezTo>
                  <a:cubicBezTo>
                    <a:pt x="505" y="19"/>
                    <a:pt x="324" y="137"/>
                    <a:pt x="286" y="317"/>
                  </a:cubicBezTo>
                  <a:cubicBezTo>
                    <a:pt x="274" y="374"/>
                    <a:pt x="263" y="420"/>
                    <a:pt x="274" y="476"/>
                  </a:cubicBezTo>
                  <a:cubicBezTo>
                    <a:pt x="195" y="556"/>
                    <a:pt x="137" y="658"/>
                    <a:pt x="81" y="761"/>
                  </a:cubicBezTo>
                  <a:cubicBezTo>
                    <a:pt x="1" y="920"/>
                    <a:pt x="1" y="1136"/>
                    <a:pt x="149" y="1262"/>
                  </a:cubicBezTo>
                  <a:cubicBezTo>
                    <a:pt x="231" y="1343"/>
                    <a:pt x="333" y="1384"/>
                    <a:pt x="439" y="1384"/>
                  </a:cubicBezTo>
                  <a:cubicBezTo>
                    <a:pt x="509" y="1384"/>
                    <a:pt x="581" y="1366"/>
                    <a:pt x="650" y="1330"/>
                  </a:cubicBezTo>
                  <a:cubicBezTo>
                    <a:pt x="865" y="1227"/>
                    <a:pt x="1036" y="1034"/>
                    <a:pt x="1127" y="818"/>
                  </a:cubicBezTo>
                  <a:cubicBezTo>
                    <a:pt x="1150" y="807"/>
                    <a:pt x="1184" y="795"/>
                    <a:pt x="1207" y="772"/>
                  </a:cubicBezTo>
                  <a:cubicBezTo>
                    <a:pt x="1400" y="670"/>
                    <a:pt x="1479" y="385"/>
                    <a:pt x="1355" y="203"/>
                  </a:cubicBezTo>
                  <a:cubicBezTo>
                    <a:pt x="1273" y="72"/>
                    <a:pt x="1132" y="0"/>
                    <a:pt x="9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6478925" y="4851625"/>
              <a:ext cx="31300" cy="32150"/>
            </a:xfrm>
            <a:custGeom>
              <a:avLst/>
              <a:gdLst/>
              <a:ahLst/>
              <a:cxnLst/>
              <a:rect l="l" t="t" r="r" b="b"/>
              <a:pathLst>
                <a:path w="1252" h="1286" extrusionOk="0">
                  <a:moveTo>
                    <a:pt x="694" y="1"/>
                  </a:moveTo>
                  <a:cubicBezTo>
                    <a:pt x="297" y="24"/>
                    <a:pt x="12" y="410"/>
                    <a:pt x="1" y="786"/>
                  </a:cubicBezTo>
                  <a:cubicBezTo>
                    <a:pt x="1" y="865"/>
                    <a:pt x="24" y="933"/>
                    <a:pt x="69" y="1002"/>
                  </a:cubicBezTo>
                  <a:cubicBezTo>
                    <a:pt x="149" y="1189"/>
                    <a:pt x="334" y="1286"/>
                    <a:pt x="531" y="1286"/>
                  </a:cubicBezTo>
                  <a:cubicBezTo>
                    <a:pt x="585" y="1286"/>
                    <a:pt x="640" y="1278"/>
                    <a:pt x="694" y="1264"/>
                  </a:cubicBezTo>
                  <a:cubicBezTo>
                    <a:pt x="865" y="1218"/>
                    <a:pt x="1013" y="1082"/>
                    <a:pt x="1104" y="933"/>
                  </a:cubicBezTo>
                  <a:cubicBezTo>
                    <a:pt x="1195" y="774"/>
                    <a:pt x="1252" y="570"/>
                    <a:pt x="1217" y="399"/>
                  </a:cubicBezTo>
                  <a:cubicBezTo>
                    <a:pt x="1172" y="228"/>
                    <a:pt x="1058" y="92"/>
                    <a:pt x="899" y="35"/>
                  </a:cubicBezTo>
                  <a:cubicBezTo>
                    <a:pt x="842" y="13"/>
                    <a:pt x="774" y="1"/>
                    <a:pt x="7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6505375" y="4781700"/>
              <a:ext cx="37850" cy="28575"/>
            </a:xfrm>
            <a:custGeom>
              <a:avLst/>
              <a:gdLst/>
              <a:ahLst/>
              <a:cxnLst/>
              <a:rect l="l" t="t" r="r" b="b"/>
              <a:pathLst>
                <a:path w="1514" h="1143" extrusionOk="0">
                  <a:moveTo>
                    <a:pt x="682" y="0"/>
                  </a:moveTo>
                  <a:cubicBezTo>
                    <a:pt x="569" y="0"/>
                    <a:pt x="455" y="29"/>
                    <a:pt x="341" y="80"/>
                  </a:cubicBezTo>
                  <a:cubicBezTo>
                    <a:pt x="148" y="159"/>
                    <a:pt x="0" y="353"/>
                    <a:pt x="35" y="581"/>
                  </a:cubicBezTo>
                  <a:cubicBezTo>
                    <a:pt x="86" y="991"/>
                    <a:pt x="582" y="1143"/>
                    <a:pt x="954" y="1143"/>
                  </a:cubicBezTo>
                  <a:cubicBezTo>
                    <a:pt x="994" y="1143"/>
                    <a:pt x="1033" y="1141"/>
                    <a:pt x="1069" y="1137"/>
                  </a:cubicBezTo>
                  <a:cubicBezTo>
                    <a:pt x="1217" y="1126"/>
                    <a:pt x="1354" y="1069"/>
                    <a:pt x="1433" y="933"/>
                  </a:cubicBezTo>
                  <a:cubicBezTo>
                    <a:pt x="1501" y="808"/>
                    <a:pt x="1513" y="637"/>
                    <a:pt x="1433" y="512"/>
                  </a:cubicBezTo>
                  <a:cubicBezTo>
                    <a:pt x="1410" y="478"/>
                    <a:pt x="1388" y="444"/>
                    <a:pt x="1354" y="410"/>
                  </a:cubicBezTo>
                  <a:cubicBezTo>
                    <a:pt x="1319" y="319"/>
                    <a:pt x="1263" y="239"/>
                    <a:pt x="1172" y="194"/>
                  </a:cubicBezTo>
                  <a:cubicBezTo>
                    <a:pt x="1126" y="159"/>
                    <a:pt x="1081" y="114"/>
                    <a:pt x="1024" y="91"/>
                  </a:cubicBezTo>
                  <a:cubicBezTo>
                    <a:pt x="910" y="29"/>
                    <a:pt x="796" y="0"/>
                    <a:pt x="6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6523000" y="4719125"/>
              <a:ext cx="35575" cy="27375"/>
            </a:xfrm>
            <a:custGeom>
              <a:avLst/>
              <a:gdLst/>
              <a:ahLst/>
              <a:cxnLst/>
              <a:rect l="l" t="t" r="r" b="b"/>
              <a:pathLst>
                <a:path w="1423" h="1095" extrusionOk="0">
                  <a:moveTo>
                    <a:pt x="690" y="0"/>
                  </a:moveTo>
                  <a:cubicBezTo>
                    <a:pt x="529" y="0"/>
                    <a:pt x="369" y="41"/>
                    <a:pt x="228" y="115"/>
                  </a:cubicBezTo>
                  <a:cubicBezTo>
                    <a:pt x="80" y="195"/>
                    <a:pt x="0" y="388"/>
                    <a:pt x="23" y="559"/>
                  </a:cubicBezTo>
                  <a:cubicBezTo>
                    <a:pt x="0" y="786"/>
                    <a:pt x="159" y="979"/>
                    <a:pt x="376" y="1059"/>
                  </a:cubicBezTo>
                  <a:cubicBezTo>
                    <a:pt x="461" y="1083"/>
                    <a:pt x="553" y="1095"/>
                    <a:pt x="644" y="1095"/>
                  </a:cubicBezTo>
                  <a:cubicBezTo>
                    <a:pt x="723" y="1095"/>
                    <a:pt x="802" y="1086"/>
                    <a:pt x="876" y="1070"/>
                  </a:cubicBezTo>
                  <a:cubicBezTo>
                    <a:pt x="1047" y="1036"/>
                    <a:pt x="1240" y="934"/>
                    <a:pt x="1331" y="774"/>
                  </a:cubicBezTo>
                  <a:cubicBezTo>
                    <a:pt x="1422" y="592"/>
                    <a:pt x="1388" y="388"/>
                    <a:pt x="1274" y="240"/>
                  </a:cubicBezTo>
                  <a:cubicBezTo>
                    <a:pt x="1206" y="127"/>
                    <a:pt x="1092" y="46"/>
                    <a:pt x="945" y="36"/>
                  </a:cubicBezTo>
                  <a:cubicBezTo>
                    <a:pt x="861" y="12"/>
                    <a:pt x="776" y="0"/>
                    <a:pt x="6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6613700" y="4767250"/>
              <a:ext cx="44375" cy="31450"/>
            </a:xfrm>
            <a:custGeom>
              <a:avLst/>
              <a:gdLst/>
              <a:ahLst/>
              <a:cxnLst/>
              <a:rect l="l" t="t" r="r" b="b"/>
              <a:pathLst>
                <a:path w="1775" h="1258" extrusionOk="0">
                  <a:moveTo>
                    <a:pt x="614" y="1"/>
                  </a:moveTo>
                  <a:cubicBezTo>
                    <a:pt x="429" y="1"/>
                    <a:pt x="250" y="75"/>
                    <a:pt x="137" y="249"/>
                  </a:cubicBezTo>
                  <a:cubicBezTo>
                    <a:pt x="1" y="464"/>
                    <a:pt x="46" y="749"/>
                    <a:pt x="228" y="931"/>
                  </a:cubicBezTo>
                  <a:cubicBezTo>
                    <a:pt x="353" y="1056"/>
                    <a:pt x="569" y="1192"/>
                    <a:pt x="740" y="1238"/>
                  </a:cubicBezTo>
                  <a:cubicBezTo>
                    <a:pt x="780" y="1251"/>
                    <a:pt x="824" y="1258"/>
                    <a:pt x="868" y="1258"/>
                  </a:cubicBezTo>
                  <a:cubicBezTo>
                    <a:pt x="937" y="1258"/>
                    <a:pt x="1007" y="1243"/>
                    <a:pt x="1070" y="1215"/>
                  </a:cubicBezTo>
                  <a:cubicBezTo>
                    <a:pt x="1102" y="1220"/>
                    <a:pt x="1135" y="1223"/>
                    <a:pt x="1167" y="1223"/>
                  </a:cubicBezTo>
                  <a:cubicBezTo>
                    <a:pt x="1348" y="1223"/>
                    <a:pt x="1517" y="1140"/>
                    <a:pt x="1604" y="977"/>
                  </a:cubicBezTo>
                  <a:cubicBezTo>
                    <a:pt x="1775" y="669"/>
                    <a:pt x="1558" y="408"/>
                    <a:pt x="1297" y="249"/>
                  </a:cubicBezTo>
                  <a:cubicBezTo>
                    <a:pt x="1149" y="158"/>
                    <a:pt x="967" y="55"/>
                    <a:pt x="785" y="21"/>
                  </a:cubicBezTo>
                  <a:cubicBezTo>
                    <a:pt x="729" y="8"/>
                    <a:pt x="671" y="1"/>
                    <a:pt x="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6573900" y="4834575"/>
              <a:ext cx="42950" cy="31525"/>
            </a:xfrm>
            <a:custGeom>
              <a:avLst/>
              <a:gdLst/>
              <a:ahLst/>
              <a:cxnLst/>
              <a:rect l="l" t="t" r="r" b="b"/>
              <a:pathLst>
                <a:path w="1718" h="1261" extrusionOk="0">
                  <a:moveTo>
                    <a:pt x="1059" y="1"/>
                  </a:moveTo>
                  <a:cubicBezTo>
                    <a:pt x="880" y="1"/>
                    <a:pt x="692" y="57"/>
                    <a:pt x="546" y="137"/>
                  </a:cubicBezTo>
                  <a:cubicBezTo>
                    <a:pt x="421" y="205"/>
                    <a:pt x="284" y="308"/>
                    <a:pt x="182" y="422"/>
                  </a:cubicBezTo>
                  <a:cubicBezTo>
                    <a:pt x="0" y="604"/>
                    <a:pt x="11" y="910"/>
                    <a:pt x="205" y="1081"/>
                  </a:cubicBezTo>
                  <a:cubicBezTo>
                    <a:pt x="334" y="1205"/>
                    <a:pt x="499" y="1261"/>
                    <a:pt x="668" y="1261"/>
                  </a:cubicBezTo>
                  <a:cubicBezTo>
                    <a:pt x="872" y="1261"/>
                    <a:pt x="1079" y="1179"/>
                    <a:pt x="1229" y="1036"/>
                  </a:cubicBezTo>
                  <a:lnTo>
                    <a:pt x="1274" y="990"/>
                  </a:lnTo>
                  <a:cubicBezTo>
                    <a:pt x="1524" y="865"/>
                    <a:pt x="1717" y="637"/>
                    <a:pt x="1593" y="331"/>
                  </a:cubicBezTo>
                  <a:cubicBezTo>
                    <a:pt x="1497" y="90"/>
                    <a:pt x="1285" y="1"/>
                    <a:pt x="10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6639000" y="4884300"/>
              <a:ext cx="31875" cy="25100"/>
            </a:xfrm>
            <a:custGeom>
              <a:avLst/>
              <a:gdLst/>
              <a:ahLst/>
              <a:cxnLst/>
              <a:rect l="l" t="t" r="r" b="b"/>
              <a:pathLst>
                <a:path w="1275" h="1004" extrusionOk="0">
                  <a:moveTo>
                    <a:pt x="692" y="0"/>
                  </a:moveTo>
                  <a:cubicBezTo>
                    <a:pt x="562" y="0"/>
                    <a:pt x="435" y="47"/>
                    <a:pt x="331" y="127"/>
                  </a:cubicBezTo>
                  <a:cubicBezTo>
                    <a:pt x="263" y="161"/>
                    <a:pt x="205" y="195"/>
                    <a:pt x="149" y="252"/>
                  </a:cubicBezTo>
                  <a:cubicBezTo>
                    <a:pt x="58" y="366"/>
                    <a:pt x="0" y="514"/>
                    <a:pt x="23" y="662"/>
                  </a:cubicBezTo>
                  <a:cubicBezTo>
                    <a:pt x="35" y="787"/>
                    <a:pt x="91" y="900"/>
                    <a:pt x="172" y="1003"/>
                  </a:cubicBezTo>
                  <a:lnTo>
                    <a:pt x="1150" y="1003"/>
                  </a:lnTo>
                  <a:cubicBezTo>
                    <a:pt x="1229" y="867"/>
                    <a:pt x="1274" y="707"/>
                    <a:pt x="1263" y="559"/>
                  </a:cubicBezTo>
                  <a:cubicBezTo>
                    <a:pt x="1241" y="321"/>
                    <a:pt x="1092" y="93"/>
                    <a:pt x="854" y="25"/>
                  </a:cubicBezTo>
                  <a:cubicBezTo>
                    <a:pt x="801" y="8"/>
                    <a:pt x="746" y="0"/>
                    <a:pt x="6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6387075" y="4893625"/>
              <a:ext cx="28475" cy="15775"/>
            </a:xfrm>
            <a:custGeom>
              <a:avLst/>
              <a:gdLst/>
              <a:ahLst/>
              <a:cxnLst/>
              <a:rect l="l" t="t" r="r" b="b"/>
              <a:pathLst>
                <a:path w="1139" h="631" extrusionOk="0">
                  <a:moveTo>
                    <a:pt x="676" y="1"/>
                  </a:moveTo>
                  <a:cubicBezTo>
                    <a:pt x="604" y="1"/>
                    <a:pt x="531" y="20"/>
                    <a:pt x="468" y="61"/>
                  </a:cubicBezTo>
                  <a:cubicBezTo>
                    <a:pt x="456" y="61"/>
                    <a:pt x="445" y="72"/>
                    <a:pt x="445" y="84"/>
                  </a:cubicBezTo>
                  <a:cubicBezTo>
                    <a:pt x="399" y="95"/>
                    <a:pt x="365" y="118"/>
                    <a:pt x="331" y="152"/>
                  </a:cubicBezTo>
                  <a:cubicBezTo>
                    <a:pt x="217" y="243"/>
                    <a:pt x="115" y="368"/>
                    <a:pt x="46" y="505"/>
                  </a:cubicBezTo>
                  <a:cubicBezTo>
                    <a:pt x="24" y="539"/>
                    <a:pt x="13" y="585"/>
                    <a:pt x="1" y="630"/>
                  </a:cubicBezTo>
                  <a:lnTo>
                    <a:pt x="1115" y="630"/>
                  </a:lnTo>
                  <a:cubicBezTo>
                    <a:pt x="1138" y="482"/>
                    <a:pt x="1115" y="334"/>
                    <a:pt x="1047" y="209"/>
                  </a:cubicBezTo>
                  <a:cubicBezTo>
                    <a:pt x="971" y="80"/>
                    <a:pt x="823" y="1"/>
                    <a:pt x="6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6661750" y="4706350"/>
              <a:ext cx="875" cy="300"/>
            </a:xfrm>
            <a:custGeom>
              <a:avLst/>
              <a:gdLst/>
              <a:ahLst/>
              <a:cxnLst/>
              <a:rect l="l" t="t" r="r" b="b"/>
              <a:pathLst>
                <a:path w="35" h="12" extrusionOk="0">
                  <a:moveTo>
                    <a:pt x="0" y="1"/>
                  </a:moveTo>
                  <a:lnTo>
                    <a:pt x="0" y="12"/>
                  </a:lnTo>
                  <a:lnTo>
                    <a:pt x="35" y="12"/>
                  </a:lnTo>
                  <a:cubicBezTo>
                    <a:pt x="23" y="12"/>
                    <a:pt x="12" y="12"/>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a:off x="6644125" y="4706350"/>
              <a:ext cx="40125" cy="21075"/>
            </a:xfrm>
            <a:custGeom>
              <a:avLst/>
              <a:gdLst/>
              <a:ahLst/>
              <a:cxnLst/>
              <a:rect l="l" t="t" r="r" b="b"/>
              <a:pathLst>
                <a:path w="1605" h="843" extrusionOk="0">
                  <a:moveTo>
                    <a:pt x="273" y="1"/>
                  </a:moveTo>
                  <a:lnTo>
                    <a:pt x="273" y="1"/>
                  </a:lnTo>
                  <a:cubicBezTo>
                    <a:pt x="23" y="160"/>
                    <a:pt x="0" y="580"/>
                    <a:pt x="285" y="717"/>
                  </a:cubicBezTo>
                  <a:cubicBezTo>
                    <a:pt x="376" y="774"/>
                    <a:pt x="478" y="797"/>
                    <a:pt x="581" y="797"/>
                  </a:cubicBezTo>
                  <a:cubicBezTo>
                    <a:pt x="592" y="797"/>
                    <a:pt x="614" y="808"/>
                    <a:pt x="626" y="808"/>
                  </a:cubicBezTo>
                  <a:cubicBezTo>
                    <a:pt x="687" y="832"/>
                    <a:pt x="748" y="843"/>
                    <a:pt x="809" y="843"/>
                  </a:cubicBezTo>
                  <a:cubicBezTo>
                    <a:pt x="1008" y="843"/>
                    <a:pt x="1195" y="724"/>
                    <a:pt x="1309" y="557"/>
                  </a:cubicBezTo>
                  <a:cubicBezTo>
                    <a:pt x="1319" y="524"/>
                    <a:pt x="1342" y="489"/>
                    <a:pt x="1354" y="456"/>
                  </a:cubicBezTo>
                  <a:cubicBezTo>
                    <a:pt x="1365" y="456"/>
                    <a:pt x="1377" y="456"/>
                    <a:pt x="1400" y="444"/>
                  </a:cubicBezTo>
                  <a:cubicBezTo>
                    <a:pt x="1479" y="433"/>
                    <a:pt x="1547" y="376"/>
                    <a:pt x="1604" y="319"/>
                  </a:cubicBezTo>
                  <a:lnTo>
                    <a:pt x="1354" y="262"/>
                  </a:lnTo>
                  <a:lnTo>
                    <a:pt x="1354" y="239"/>
                  </a:lnTo>
                  <a:cubicBezTo>
                    <a:pt x="1342" y="251"/>
                    <a:pt x="1342" y="251"/>
                    <a:pt x="1342" y="262"/>
                  </a:cubicBezTo>
                  <a:lnTo>
                    <a:pt x="899" y="160"/>
                  </a:lnTo>
                  <a:lnTo>
                    <a:pt x="887" y="160"/>
                  </a:lnTo>
                  <a:cubicBezTo>
                    <a:pt x="865" y="160"/>
                    <a:pt x="831" y="148"/>
                    <a:pt x="808" y="137"/>
                  </a:cubicBezTo>
                  <a:cubicBezTo>
                    <a:pt x="774" y="137"/>
                    <a:pt x="740" y="125"/>
                    <a:pt x="705" y="114"/>
                  </a:cubicBezTo>
                  <a:cubicBezTo>
                    <a:pt x="683" y="114"/>
                    <a:pt x="672" y="103"/>
                    <a:pt x="649" y="103"/>
                  </a:cubicBezTo>
                  <a:cubicBezTo>
                    <a:pt x="637" y="103"/>
                    <a:pt x="626" y="92"/>
                    <a:pt x="614" y="92"/>
                  </a:cubicBezTo>
                  <a:cubicBezTo>
                    <a:pt x="569" y="80"/>
                    <a:pt x="523" y="69"/>
                    <a:pt x="490" y="57"/>
                  </a:cubicBezTo>
                  <a:cubicBezTo>
                    <a:pt x="444" y="46"/>
                    <a:pt x="410" y="34"/>
                    <a:pt x="376" y="34"/>
                  </a:cubicBezTo>
                  <a:cubicBezTo>
                    <a:pt x="364" y="23"/>
                    <a:pt x="353" y="23"/>
                    <a:pt x="353" y="23"/>
                  </a:cubicBezTo>
                  <a:cubicBezTo>
                    <a:pt x="319" y="12"/>
                    <a:pt x="296" y="12"/>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a:off x="6698150" y="4823775"/>
              <a:ext cx="13400" cy="33000"/>
            </a:xfrm>
            <a:custGeom>
              <a:avLst/>
              <a:gdLst/>
              <a:ahLst/>
              <a:cxnLst/>
              <a:rect l="l" t="t" r="r" b="b"/>
              <a:pathLst>
                <a:path w="536" h="1320" extrusionOk="0">
                  <a:moveTo>
                    <a:pt x="512" y="0"/>
                  </a:moveTo>
                  <a:cubicBezTo>
                    <a:pt x="490" y="12"/>
                    <a:pt x="467" y="12"/>
                    <a:pt x="444" y="12"/>
                  </a:cubicBezTo>
                  <a:cubicBezTo>
                    <a:pt x="239" y="69"/>
                    <a:pt x="114" y="205"/>
                    <a:pt x="35" y="399"/>
                  </a:cubicBezTo>
                  <a:cubicBezTo>
                    <a:pt x="0" y="490"/>
                    <a:pt x="12" y="592"/>
                    <a:pt x="57" y="683"/>
                  </a:cubicBezTo>
                  <a:cubicBezTo>
                    <a:pt x="80" y="842"/>
                    <a:pt x="137" y="990"/>
                    <a:pt x="250" y="1115"/>
                  </a:cubicBezTo>
                  <a:cubicBezTo>
                    <a:pt x="319" y="1206"/>
                    <a:pt x="421" y="1274"/>
                    <a:pt x="523" y="1320"/>
                  </a:cubicBezTo>
                  <a:lnTo>
                    <a:pt x="523" y="910"/>
                  </a:lnTo>
                  <a:lnTo>
                    <a:pt x="523" y="831"/>
                  </a:lnTo>
                  <a:lnTo>
                    <a:pt x="535" y="831"/>
                  </a:lnTo>
                  <a:cubicBezTo>
                    <a:pt x="535" y="831"/>
                    <a:pt x="523" y="831"/>
                    <a:pt x="523" y="819"/>
                  </a:cubicBezTo>
                  <a:lnTo>
                    <a:pt x="523" y="705"/>
                  </a:lnTo>
                  <a:lnTo>
                    <a:pt x="512" y="35"/>
                  </a:lnTo>
                  <a:lnTo>
                    <a:pt x="5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6713500" y="4844250"/>
              <a:ext cx="1150" cy="300"/>
            </a:xfrm>
            <a:custGeom>
              <a:avLst/>
              <a:gdLst/>
              <a:ahLst/>
              <a:cxnLst/>
              <a:rect l="l" t="t" r="r" b="b"/>
              <a:pathLst>
                <a:path w="46" h="12" extrusionOk="0">
                  <a:moveTo>
                    <a:pt x="46" y="0"/>
                  </a:moveTo>
                  <a:cubicBezTo>
                    <a:pt x="35" y="0"/>
                    <a:pt x="23" y="12"/>
                    <a:pt x="0" y="12"/>
                  </a:cubicBezTo>
                  <a:lnTo>
                    <a:pt x="35" y="12"/>
                  </a:lnTo>
                  <a:lnTo>
                    <a:pt x="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 name="Google Shape;223;p3"/>
          <p:cNvSpPr/>
          <p:nvPr/>
        </p:nvSpPr>
        <p:spPr>
          <a:xfrm rot="5570523">
            <a:off x="8126528" y="504343"/>
            <a:ext cx="394793" cy="488638"/>
          </a:xfrm>
          <a:custGeom>
            <a:avLst/>
            <a:gdLst/>
            <a:ahLst/>
            <a:cxnLst/>
            <a:rect l="l" t="t" r="r" b="b"/>
            <a:pathLst>
              <a:path w="4906" h="6072" extrusionOk="0">
                <a:moveTo>
                  <a:pt x="4398" y="1"/>
                </a:moveTo>
                <a:cubicBezTo>
                  <a:pt x="4246" y="1"/>
                  <a:pt x="4012" y="96"/>
                  <a:pt x="3674" y="316"/>
                </a:cubicBezTo>
                <a:cubicBezTo>
                  <a:pt x="3674" y="316"/>
                  <a:pt x="3139" y="407"/>
                  <a:pt x="1672" y="1749"/>
                </a:cubicBezTo>
                <a:cubicBezTo>
                  <a:pt x="194" y="3091"/>
                  <a:pt x="0" y="6002"/>
                  <a:pt x="194" y="6071"/>
                </a:cubicBezTo>
                <a:cubicBezTo>
                  <a:pt x="196" y="6071"/>
                  <a:pt x="198" y="6072"/>
                  <a:pt x="201" y="6072"/>
                </a:cubicBezTo>
                <a:cubicBezTo>
                  <a:pt x="455" y="6072"/>
                  <a:pt x="3159" y="3373"/>
                  <a:pt x="3902" y="2079"/>
                </a:cubicBezTo>
                <a:cubicBezTo>
                  <a:pt x="4488" y="1064"/>
                  <a:pt x="4906" y="1"/>
                  <a:pt x="43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 name="Google Shape;224;p3"/>
          <p:cNvGrpSpPr/>
          <p:nvPr/>
        </p:nvGrpSpPr>
        <p:grpSpPr>
          <a:xfrm rot="-554348">
            <a:off x="-966334" y="-124056"/>
            <a:ext cx="2013550" cy="496222"/>
            <a:chOff x="-145850" y="4810875"/>
            <a:chExt cx="1424169" cy="350974"/>
          </a:xfrm>
        </p:grpSpPr>
        <p:sp>
          <p:nvSpPr>
            <p:cNvPr id="225" name="Google Shape;225;p3"/>
            <p:cNvSpPr/>
            <p:nvPr/>
          </p:nvSpPr>
          <p:spPr>
            <a:xfrm>
              <a:off x="-131319" y="4906492"/>
              <a:ext cx="869307" cy="71413"/>
            </a:xfrm>
            <a:custGeom>
              <a:avLst/>
              <a:gdLst/>
              <a:ahLst/>
              <a:cxnLst/>
              <a:rect l="l" t="t" r="r" b="b"/>
              <a:pathLst>
                <a:path w="17529" h="1440" extrusionOk="0">
                  <a:moveTo>
                    <a:pt x="7617" y="1"/>
                  </a:moveTo>
                  <a:cubicBezTo>
                    <a:pt x="6339" y="1"/>
                    <a:pt x="2880" y="498"/>
                    <a:pt x="2880" y="498"/>
                  </a:cubicBezTo>
                  <a:cubicBezTo>
                    <a:pt x="2880" y="498"/>
                    <a:pt x="855" y="827"/>
                    <a:pt x="264" y="1248"/>
                  </a:cubicBezTo>
                  <a:cubicBezTo>
                    <a:pt x="61" y="1395"/>
                    <a:pt x="0" y="1440"/>
                    <a:pt x="87" y="1440"/>
                  </a:cubicBezTo>
                  <a:cubicBezTo>
                    <a:pt x="217" y="1440"/>
                    <a:pt x="675" y="1342"/>
                    <a:pt x="1479" y="1342"/>
                  </a:cubicBezTo>
                  <a:cubicBezTo>
                    <a:pt x="1675" y="1342"/>
                    <a:pt x="1892" y="1347"/>
                    <a:pt x="2129" y="1362"/>
                  </a:cubicBezTo>
                  <a:cubicBezTo>
                    <a:pt x="2916" y="1410"/>
                    <a:pt x="3197" y="1427"/>
                    <a:pt x="3363" y="1427"/>
                  </a:cubicBezTo>
                  <a:cubicBezTo>
                    <a:pt x="3590" y="1427"/>
                    <a:pt x="3602" y="1395"/>
                    <a:pt x="4404" y="1362"/>
                  </a:cubicBezTo>
                  <a:cubicBezTo>
                    <a:pt x="4731" y="1346"/>
                    <a:pt x="5082" y="1340"/>
                    <a:pt x="5454" y="1340"/>
                  </a:cubicBezTo>
                  <a:cubicBezTo>
                    <a:pt x="6200" y="1340"/>
                    <a:pt x="7029" y="1362"/>
                    <a:pt x="7915" y="1362"/>
                  </a:cubicBezTo>
                  <a:cubicBezTo>
                    <a:pt x="8461" y="1362"/>
                    <a:pt x="9029" y="1354"/>
                    <a:pt x="9613" y="1327"/>
                  </a:cubicBezTo>
                  <a:cubicBezTo>
                    <a:pt x="10012" y="1312"/>
                    <a:pt x="10398" y="1306"/>
                    <a:pt x="10775" y="1306"/>
                  </a:cubicBezTo>
                  <a:cubicBezTo>
                    <a:pt x="11868" y="1306"/>
                    <a:pt x="12890" y="1355"/>
                    <a:pt x="13967" y="1355"/>
                  </a:cubicBezTo>
                  <a:cubicBezTo>
                    <a:pt x="14382" y="1355"/>
                    <a:pt x="14805" y="1348"/>
                    <a:pt x="15243" y="1327"/>
                  </a:cubicBezTo>
                  <a:cubicBezTo>
                    <a:pt x="17199" y="1248"/>
                    <a:pt x="17528" y="1077"/>
                    <a:pt x="17199" y="918"/>
                  </a:cubicBezTo>
                  <a:cubicBezTo>
                    <a:pt x="16869" y="748"/>
                    <a:pt x="15367" y="577"/>
                    <a:pt x="14447" y="498"/>
                  </a:cubicBezTo>
                  <a:cubicBezTo>
                    <a:pt x="13525" y="418"/>
                    <a:pt x="12524" y="418"/>
                    <a:pt x="11114" y="247"/>
                  </a:cubicBezTo>
                  <a:cubicBezTo>
                    <a:pt x="9693" y="88"/>
                    <a:pt x="8862" y="76"/>
                    <a:pt x="7850" y="8"/>
                  </a:cubicBezTo>
                  <a:cubicBezTo>
                    <a:pt x="7784" y="3"/>
                    <a:pt x="7706" y="1"/>
                    <a:pt x="7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50392" y="4812710"/>
              <a:ext cx="320417" cy="36203"/>
            </a:xfrm>
            <a:custGeom>
              <a:avLst/>
              <a:gdLst/>
              <a:ahLst/>
              <a:cxnLst/>
              <a:rect l="l" t="t" r="r" b="b"/>
              <a:pathLst>
                <a:path w="6461" h="730" extrusionOk="0">
                  <a:moveTo>
                    <a:pt x="3651" y="0"/>
                  </a:moveTo>
                  <a:cubicBezTo>
                    <a:pt x="2673" y="0"/>
                    <a:pt x="1957" y="102"/>
                    <a:pt x="1343" y="193"/>
                  </a:cubicBezTo>
                  <a:cubicBezTo>
                    <a:pt x="729" y="273"/>
                    <a:pt x="1" y="410"/>
                    <a:pt x="183" y="501"/>
                  </a:cubicBezTo>
                  <a:cubicBezTo>
                    <a:pt x="376" y="580"/>
                    <a:pt x="126" y="603"/>
                    <a:pt x="1513" y="694"/>
                  </a:cubicBezTo>
                  <a:cubicBezTo>
                    <a:pt x="1976" y="720"/>
                    <a:pt x="2359" y="729"/>
                    <a:pt x="2695" y="729"/>
                  </a:cubicBezTo>
                  <a:cubicBezTo>
                    <a:pt x="3368" y="729"/>
                    <a:pt x="3856" y="694"/>
                    <a:pt x="4425" y="694"/>
                  </a:cubicBezTo>
                  <a:cubicBezTo>
                    <a:pt x="5289" y="694"/>
                    <a:pt x="5960" y="660"/>
                    <a:pt x="6211" y="580"/>
                  </a:cubicBezTo>
                  <a:cubicBezTo>
                    <a:pt x="6461" y="501"/>
                    <a:pt x="6290" y="228"/>
                    <a:pt x="6006" y="193"/>
                  </a:cubicBezTo>
                  <a:cubicBezTo>
                    <a:pt x="6006" y="193"/>
                    <a:pt x="4629" y="0"/>
                    <a:pt x="36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143073" y="4861560"/>
              <a:ext cx="198420" cy="29260"/>
            </a:xfrm>
            <a:custGeom>
              <a:avLst/>
              <a:gdLst/>
              <a:ahLst/>
              <a:cxnLst/>
              <a:rect l="l" t="t" r="r" b="b"/>
              <a:pathLst>
                <a:path w="4001" h="590" extrusionOk="0">
                  <a:moveTo>
                    <a:pt x="1306" y="1"/>
                  </a:moveTo>
                  <a:cubicBezTo>
                    <a:pt x="1261" y="1"/>
                    <a:pt x="1220" y="2"/>
                    <a:pt x="1183" y="4"/>
                  </a:cubicBezTo>
                  <a:cubicBezTo>
                    <a:pt x="637" y="50"/>
                    <a:pt x="0" y="163"/>
                    <a:pt x="319" y="244"/>
                  </a:cubicBezTo>
                  <a:cubicBezTo>
                    <a:pt x="637" y="323"/>
                    <a:pt x="1343" y="527"/>
                    <a:pt x="2252" y="562"/>
                  </a:cubicBezTo>
                  <a:cubicBezTo>
                    <a:pt x="2598" y="575"/>
                    <a:pt x="2955" y="589"/>
                    <a:pt x="3243" y="589"/>
                  </a:cubicBezTo>
                  <a:cubicBezTo>
                    <a:pt x="3714" y="589"/>
                    <a:pt x="4001" y="551"/>
                    <a:pt x="3754" y="403"/>
                  </a:cubicBezTo>
                  <a:cubicBezTo>
                    <a:pt x="3473" y="229"/>
                    <a:pt x="3343" y="205"/>
                    <a:pt x="3292" y="205"/>
                  </a:cubicBezTo>
                  <a:cubicBezTo>
                    <a:pt x="3273" y="205"/>
                    <a:pt x="3265" y="209"/>
                    <a:pt x="3265" y="209"/>
                  </a:cubicBezTo>
                  <a:cubicBezTo>
                    <a:pt x="3265" y="209"/>
                    <a:pt x="1935" y="1"/>
                    <a:pt x="13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466085" y="4831754"/>
              <a:ext cx="425801" cy="52171"/>
            </a:xfrm>
            <a:custGeom>
              <a:avLst/>
              <a:gdLst/>
              <a:ahLst/>
              <a:cxnLst/>
              <a:rect l="l" t="t" r="r" b="b"/>
              <a:pathLst>
                <a:path w="8586" h="1052" extrusionOk="0">
                  <a:moveTo>
                    <a:pt x="56" y="393"/>
                  </a:moveTo>
                  <a:cubicBezTo>
                    <a:pt x="55" y="393"/>
                    <a:pt x="57" y="394"/>
                    <a:pt x="62" y="395"/>
                  </a:cubicBezTo>
                  <a:lnTo>
                    <a:pt x="62" y="395"/>
                  </a:lnTo>
                  <a:cubicBezTo>
                    <a:pt x="59" y="393"/>
                    <a:pt x="56" y="393"/>
                    <a:pt x="56" y="393"/>
                  </a:cubicBezTo>
                  <a:close/>
                  <a:moveTo>
                    <a:pt x="6931" y="0"/>
                  </a:moveTo>
                  <a:cubicBezTo>
                    <a:pt x="6876" y="0"/>
                    <a:pt x="6825" y="4"/>
                    <a:pt x="6779" y="14"/>
                  </a:cubicBezTo>
                  <a:cubicBezTo>
                    <a:pt x="6779" y="14"/>
                    <a:pt x="4209" y="139"/>
                    <a:pt x="2992" y="139"/>
                  </a:cubicBezTo>
                  <a:cubicBezTo>
                    <a:pt x="1764" y="139"/>
                    <a:pt x="1456" y="230"/>
                    <a:pt x="774" y="332"/>
                  </a:cubicBezTo>
                  <a:cubicBezTo>
                    <a:pt x="416" y="387"/>
                    <a:pt x="230" y="399"/>
                    <a:pt x="137" y="399"/>
                  </a:cubicBezTo>
                  <a:cubicBezTo>
                    <a:pt x="95" y="399"/>
                    <a:pt x="72" y="396"/>
                    <a:pt x="62" y="395"/>
                  </a:cubicBezTo>
                  <a:lnTo>
                    <a:pt x="62" y="395"/>
                  </a:lnTo>
                  <a:cubicBezTo>
                    <a:pt x="78" y="401"/>
                    <a:pt x="114" y="423"/>
                    <a:pt x="103" y="492"/>
                  </a:cubicBezTo>
                  <a:cubicBezTo>
                    <a:pt x="0" y="1005"/>
                    <a:pt x="2435" y="1051"/>
                    <a:pt x="3662" y="1051"/>
                  </a:cubicBezTo>
                  <a:cubicBezTo>
                    <a:pt x="3930" y="1051"/>
                    <a:pt x="4140" y="1049"/>
                    <a:pt x="4254" y="1049"/>
                  </a:cubicBezTo>
                  <a:cubicBezTo>
                    <a:pt x="4880" y="1049"/>
                    <a:pt x="6506" y="845"/>
                    <a:pt x="6904" y="810"/>
                  </a:cubicBezTo>
                  <a:cubicBezTo>
                    <a:pt x="7302" y="764"/>
                    <a:pt x="8292" y="685"/>
                    <a:pt x="8439" y="605"/>
                  </a:cubicBezTo>
                  <a:cubicBezTo>
                    <a:pt x="8585" y="533"/>
                    <a:pt x="7536" y="0"/>
                    <a:pt x="69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82172" y="5038312"/>
              <a:ext cx="435472" cy="52171"/>
            </a:xfrm>
            <a:custGeom>
              <a:avLst/>
              <a:gdLst/>
              <a:ahLst/>
              <a:cxnLst/>
              <a:rect l="l" t="t" r="r" b="b"/>
              <a:pathLst>
                <a:path w="8781" h="1052" extrusionOk="0">
                  <a:moveTo>
                    <a:pt x="7280" y="0"/>
                  </a:moveTo>
                  <a:cubicBezTo>
                    <a:pt x="7280" y="0"/>
                    <a:pt x="4186" y="0"/>
                    <a:pt x="3083" y="160"/>
                  </a:cubicBezTo>
                  <a:cubicBezTo>
                    <a:pt x="1980" y="319"/>
                    <a:pt x="1104" y="319"/>
                    <a:pt x="547" y="398"/>
                  </a:cubicBezTo>
                  <a:cubicBezTo>
                    <a:pt x="1" y="478"/>
                    <a:pt x="399" y="717"/>
                    <a:pt x="1104" y="797"/>
                  </a:cubicBezTo>
                  <a:cubicBezTo>
                    <a:pt x="1720" y="865"/>
                    <a:pt x="2799" y="1051"/>
                    <a:pt x="3841" y="1051"/>
                  </a:cubicBezTo>
                  <a:cubicBezTo>
                    <a:pt x="4011" y="1051"/>
                    <a:pt x="4180" y="1046"/>
                    <a:pt x="4345" y="1035"/>
                  </a:cubicBezTo>
                  <a:cubicBezTo>
                    <a:pt x="5540" y="956"/>
                    <a:pt x="6165" y="797"/>
                    <a:pt x="7120" y="797"/>
                  </a:cubicBezTo>
                  <a:cubicBezTo>
                    <a:pt x="8065" y="797"/>
                    <a:pt x="8781" y="0"/>
                    <a:pt x="7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447487" y="5044561"/>
              <a:ext cx="282628" cy="57726"/>
            </a:xfrm>
            <a:custGeom>
              <a:avLst/>
              <a:gdLst/>
              <a:ahLst/>
              <a:cxnLst/>
              <a:rect l="l" t="t" r="r" b="b"/>
              <a:pathLst>
                <a:path w="5699" h="1164" extrusionOk="0">
                  <a:moveTo>
                    <a:pt x="1667" y="1"/>
                  </a:moveTo>
                  <a:cubicBezTo>
                    <a:pt x="1503" y="1"/>
                    <a:pt x="1347" y="10"/>
                    <a:pt x="1183" y="34"/>
                  </a:cubicBezTo>
                  <a:cubicBezTo>
                    <a:pt x="1048" y="53"/>
                    <a:pt x="906" y="58"/>
                    <a:pt x="771" y="58"/>
                  </a:cubicBezTo>
                  <a:cubicBezTo>
                    <a:pt x="633" y="58"/>
                    <a:pt x="502" y="53"/>
                    <a:pt x="387" y="53"/>
                  </a:cubicBezTo>
                  <a:cubicBezTo>
                    <a:pt x="160" y="53"/>
                    <a:pt x="1" y="73"/>
                    <a:pt x="1" y="193"/>
                  </a:cubicBezTo>
                  <a:cubicBezTo>
                    <a:pt x="1" y="431"/>
                    <a:pt x="785" y="511"/>
                    <a:pt x="1899" y="750"/>
                  </a:cubicBezTo>
                  <a:cubicBezTo>
                    <a:pt x="2856" y="957"/>
                    <a:pt x="3940" y="1164"/>
                    <a:pt x="4671" y="1164"/>
                  </a:cubicBezTo>
                  <a:cubicBezTo>
                    <a:pt x="4784" y="1164"/>
                    <a:pt x="4888" y="1159"/>
                    <a:pt x="4982" y="1148"/>
                  </a:cubicBezTo>
                  <a:cubicBezTo>
                    <a:pt x="5698" y="1068"/>
                    <a:pt x="5619" y="511"/>
                    <a:pt x="5619" y="511"/>
                  </a:cubicBezTo>
                  <a:cubicBezTo>
                    <a:pt x="5619" y="511"/>
                    <a:pt x="4118" y="193"/>
                    <a:pt x="3162" y="113"/>
                  </a:cubicBezTo>
                  <a:cubicBezTo>
                    <a:pt x="2495" y="57"/>
                    <a:pt x="2061" y="1"/>
                    <a:pt x="16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204380" y="5101147"/>
              <a:ext cx="314218" cy="51923"/>
            </a:xfrm>
            <a:custGeom>
              <a:avLst/>
              <a:gdLst/>
              <a:ahLst/>
              <a:cxnLst/>
              <a:rect l="l" t="t" r="r" b="b"/>
              <a:pathLst>
                <a:path w="6336" h="1047" extrusionOk="0">
                  <a:moveTo>
                    <a:pt x="4085" y="1"/>
                  </a:moveTo>
                  <a:cubicBezTo>
                    <a:pt x="3701" y="1"/>
                    <a:pt x="3238" y="39"/>
                    <a:pt x="2764" y="167"/>
                  </a:cubicBezTo>
                  <a:cubicBezTo>
                    <a:pt x="1582" y="473"/>
                    <a:pt x="0" y="712"/>
                    <a:pt x="467" y="792"/>
                  </a:cubicBezTo>
                  <a:cubicBezTo>
                    <a:pt x="878" y="860"/>
                    <a:pt x="1989" y="1047"/>
                    <a:pt x="3001" y="1047"/>
                  </a:cubicBezTo>
                  <a:cubicBezTo>
                    <a:pt x="3164" y="1047"/>
                    <a:pt x="3325" y="1042"/>
                    <a:pt x="3481" y="1031"/>
                  </a:cubicBezTo>
                  <a:cubicBezTo>
                    <a:pt x="4584" y="951"/>
                    <a:pt x="6336" y="735"/>
                    <a:pt x="6256" y="587"/>
                  </a:cubicBezTo>
                  <a:cubicBezTo>
                    <a:pt x="6181" y="447"/>
                    <a:pt x="5330" y="83"/>
                    <a:pt x="5096" y="83"/>
                  </a:cubicBezTo>
                  <a:cubicBezTo>
                    <a:pt x="5082" y="83"/>
                    <a:pt x="5071" y="84"/>
                    <a:pt x="5062" y="86"/>
                  </a:cubicBezTo>
                  <a:cubicBezTo>
                    <a:pt x="5062" y="86"/>
                    <a:pt x="4661" y="1"/>
                    <a:pt x="40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757397" y="4999083"/>
              <a:ext cx="150612" cy="25887"/>
            </a:xfrm>
            <a:custGeom>
              <a:avLst/>
              <a:gdLst/>
              <a:ahLst/>
              <a:cxnLst/>
              <a:rect l="l" t="t" r="r" b="b"/>
              <a:pathLst>
                <a:path w="3037" h="522" extrusionOk="0">
                  <a:moveTo>
                    <a:pt x="2327" y="1"/>
                  </a:moveTo>
                  <a:cubicBezTo>
                    <a:pt x="2304" y="1"/>
                    <a:pt x="2281" y="2"/>
                    <a:pt x="2259" y="6"/>
                  </a:cubicBezTo>
                  <a:cubicBezTo>
                    <a:pt x="2259" y="6"/>
                    <a:pt x="1428" y="6"/>
                    <a:pt x="894" y="97"/>
                  </a:cubicBezTo>
                  <a:cubicBezTo>
                    <a:pt x="706" y="125"/>
                    <a:pt x="529" y="130"/>
                    <a:pt x="386" y="130"/>
                  </a:cubicBezTo>
                  <a:cubicBezTo>
                    <a:pt x="326" y="130"/>
                    <a:pt x="272" y="129"/>
                    <a:pt x="226" y="129"/>
                  </a:cubicBezTo>
                  <a:cubicBezTo>
                    <a:pt x="69" y="129"/>
                    <a:pt x="1" y="137"/>
                    <a:pt x="86" y="211"/>
                  </a:cubicBezTo>
                  <a:cubicBezTo>
                    <a:pt x="268" y="359"/>
                    <a:pt x="712" y="507"/>
                    <a:pt x="1246" y="507"/>
                  </a:cubicBezTo>
                  <a:cubicBezTo>
                    <a:pt x="1515" y="507"/>
                    <a:pt x="1835" y="521"/>
                    <a:pt x="2121" y="521"/>
                  </a:cubicBezTo>
                  <a:cubicBezTo>
                    <a:pt x="2405" y="521"/>
                    <a:pt x="2657" y="507"/>
                    <a:pt x="2793" y="450"/>
                  </a:cubicBezTo>
                  <a:cubicBezTo>
                    <a:pt x="3037" y="333"/>
                    <a:pt x="2640" y="1"/>
                    <a:pt x="23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842847" y="4910509"/>
              <a:ext cx="435472" cy="52122"/>
            </a:xfrm>
            <a:custGeom>
              <a:avLst/>
              <a:gdLst/>
              <a:ahLst/>
              <a:cxnLst/>
              <a:rect l="l" t="t" r="r" b="b"/>
              <a:pathLst>
                <a:path w="8781" h="1051" extrusionOk="0">
                  <a:moveTo>
                    <a:pt x="6000" y="1"/>
                  </a:moveTo>
                  <a:cubicBezTo>
                    <a:pt x="5948" y="1"/>
                    <a:pt x="5904" y="3"/>
                    <a:pt x="5869" y="7"/>
                  </a:cubicBezTo>
                  <a:cubicBezTo>
                    <a:pt x="5869" y="7"/>
                    <a:pt x="4709" y="155"/>
                    <a:pt x="3265" y="223"/>
                  </a:cubicBezTo>
                  <a:cubicBezTo>
                    <a:pt x="1810" y="280"/>
                    <a:pt x="888" y="303"/>
                    <a:pt x="445" y="450"/>
                  </a:cubicBezTo>
                  <a:cubicBezTo>
                    <a:pt x="1" y="599"/>
                    <a:pt x="615" y="872"/>
                    <a:pt x="1866" y="962"/>
                  </a:cubicBezTo>
                  <a:cubicBezTo>
                    <a:pt x="2657" y="1020"/>
                    <a:pt x="3375" y="1050"/>
                    <a:pt x="4123" y="1050"/>
                  </a:cubicBezTo>
                  <a:cubicBezTo>
                    <a:pt x="4559" y="1050"/>
                    <a:pt x="5006" y="1040"/>
                    <a:pt x="5483" y="1019"/>
                  </a:cubicBezTo>
                  <a:cubicBezTo>
                    <a:pt x="6791" y="962"/>
                    <a:pt x="6973" y="1019"/>
                    <a:pt x="7530" y="872"/>
                  </a:cubicBezTo>
                  <a:cubicBezTo>
                    <a:pt x="8098" y="723"/>
                    <a:pt x="8781" y="746"/>
                    <a:pt x="8576" y="518"/>
                  </a:cubicBezTo>
                  <a:cubicBezTo>
                    <a:pt x="8377" y="299"/>
                    <a:pt x="6620" y="1"/>
                    <a:pt x="60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959045" y="4810875"/>
              <a:ext cx="314764" cy="54353"/>
            </a:xfrm>
            <a:custGeom>
              <a:avLst/>
              <a:gdLst/>
              <a:ahLst/>
              <a:cxnLst/>
              <a:rect l="l" t="t" r="r" b="b"/>
              <a:pathLst>
                <a:path w="6347" h="1096" extrusionOk="0">
                  <a:moveTo>
                    <a:pt x="2770" y="0"/>
                  </a:moveTo>
                  <a:cubicBezTo>
                    <a:pt x="2428" y="0"/>
                    <a:pt x="2067" y="7"/>
                    <a:pt x="1752" y="25"/>
                  </a:cubicBezTo>
                  <a:cubicBezTo>
                    <a:pt x="797" y="94"/>
                    <a:pt x="410" y="94"/>
                    <a:pt x="205" y="207"/>
                  </a:cubicBezTo>
                  <a:cubicBezTo>
                    <a:pt x="1" y="333"/>
                    <a:pt x="172" y="412"/>
                    <a:pt x="922" y="503"/>
                  </a:cubicBezTo>
                  <a:cubicBezTo>
                    <a:pt x="1661" y="594"/>
                    <a:pt x="2525" y="708"/>
                    <a:pt x="3822" y="890"/>
                  </a:cubicBezTo>
                  <a:cubicBezTo>
                    <a:pt x="4714" y="1014"/>
                    <a:pt x="5161" y="1096"/>
                    <a:pt x="5478" y="1096"/>
                  </a:cubicBezTo>
                  <a:cubicBezTo>
                    <a:pt x="5626" y="1096"/>
                    <a:pt x="5746" y="1078"/>
                    <a:pt x="5869" y="1038"/>
                  </a:cubicBezTo>
                  <a:cubicBezTo>
                    <a:pt x="6256" y="924"/>
                    <a:pt x="6347" y="799"/>
                    <a:pt x="6256" y="708"/>
                  </a:cubicBezTo>
                  <a:cubicBezTo>
                    <a:pt x="6169" y="632"/>
                    <a:pt x="4700" y="22"/>
                    <a:pt x="4129" y="22"/>
                  </a:cubicBezTo>
                  <a:cubicBezTo>
                    <a:pt x="4105" y="22"/>
                    <a:pt x="4082" y="23"/>
                    <a:pt x="4061" y="25"/>
                  </a:cubicBezTo>
                  <a:cubicBezTo>
                    <a:pt x="4061" y="25"/>
                    <a:pt x="3455" y="0"/>
                    <a:pt x="27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961872" y="5012127"/>
              <a:ext cx="167573" cy="25243"/>
            </a:xfrm>
            <a:custGeom>
              <a:avLst/>
              <a:gdLst/>
              <a:ahLst/>
              <a:cxnLst/>
              <a:rect l="l" t="t" r="r" b="b"/>
              <a:pathLst>
                <a:path w="3379" h="509" extrusionOk="0">
                  <a:moveTo>
                    <a:pt x="2356" y="1"/>
                  </a:moveTo>
                  <a:cubicBezTo>
                    <a:pt x="2109" y="1"/>
                    <a:pt x="1736" y="8"/>
                    <a:pt x="1308" y="39"/>
                  </a:cubicBezTo>
                  <a:cubicBezTo>
                    <a:pt x="535" y="96"/>
                    <a:pt x="115" y="187"/>
                    <a:pt x="57" y="278"/>
                  </a:cubicBezTo>
                  <a:cubicBezTo>
                    <a:pt x="1" y="369"/>
                    <a:pt x="649" y="448"/>
                    <a:pt x="1570" y="448"/>
                  </a:cubicBezTo>
                  <a:cubicBezTo>
                    <a:pt x="2154" y="448"/>
                    <a:pt x="2633" y="508"/>
                    <a:pt x="2935" y="508"/>
                  </a:cubicBezTo>
                  <a:cubicBezTo>
                    <a:pt x="3108" y="508"/>
                    <a:pt x="3223" y="488"/>
                    <a:pt x="3265" y="426"/>
                  </a:cubicBezTo>
                  <a:cubicBezTo>
                    <a:pt x="3378" y="244"/>
                    <a:pt x="2673" y="5"/>
                    <a:pt x="2673" y="5"/>
                  </a:cubicBezTo>
                  <a:cubicBezTo>
                    <a:pt x="2673" y="5"/>
                    <a:pt x="2555" y="1"/>
                    <a:pt x="23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732303" y="5082153"/>
              <a:ext cx="536888" cy="70620"/>
            </a:xfrm>
            <a:custGeom>
              <a:avLst/>
              <a:gdLst/>
              <a:ahLst/>
              <a:cxnLst/>
              <a:rect l="l" t="t" r="r" b="b"/>
              <a:pathLst>
                <a:path w="10826" h="1424" extrusionOk="0">
                  <a:moveTo>
                    <a:pt x="4097" y="1"/>
                  </a:moveTo>
                  <a:cubicBezTo>
                    <a:pt x="4025" y="1"/>
                    <a:pt x="3963" y="5"/>
                    <a:pt x="3913" y="15"/>
                  </a:cubicBezTo>
                  <a:cubicBezTo>
                    <a:pt x="3322" y="140"/>
                    <a:pt x="2434" y="322"/>
                    <a:pt x="2014" y="401"/>
                  </a:cubicBezTo>
                  <a:cubicBezTo>
                    <a:pt x="1605" y="492"/>
                    <a:pt x="1" y="822"/>
                    <a:pt x="501" y="913"/>
                  </a:cubicBezTo>
                  <a:cubicBezTo>
                    <a:pt x="1013" y="1004"/>
                    <a:pt x="569" y="1152"/>
                    <a:pt x="3003" y="1300"/>
                  </a:cubicBezTo>
                  <a:cubicBezTo>
                    <a:pt x="4445" y="1388"/>
                    <a:pt x="5440" y="1423"/>
                    <a:pt x="6133" y="1423"/>
                  </a:cubicBezTo>
                  <a:cubicBezTo>
                    <a:pt x="6605" y="1423"/>
                    <a:pt x="6938" y="1407"/>
                    <a:pt x="7177" y="1379"/>
                  </a:cubicBezTo>
                  <a:cubicBezTo>
                    <a:pt x="7327" y="1365"/>
                    <a:pt x="7480" y="1362"/>
                    <a:pt x="7636" y="1362"/>
                  </a:cubicBezTo>
                  <a:cubicBezTo>
                    <a:pt x="7741" y="1362"/>
                    <a:pt x="7848" y="1364"/>
                    <a:pt x="7956" y="1364"/>
                  </a:cubicBezTo>
                  <a:cubicBezTo>
                    <a:pt x="8332" y="1364"/>
                    <a:pt x="8727" y="1348"/>
                    <a:pt x="9145" y="1209"/>
                  </a:cubicBezTo>
                  <a:cubicBezTo>
                    <a:pt x="9850" y="970"/>
                    <a:pt x="10771" y="731"/>
                    <a:pt x="10805" y="618"/>
                  </a:cubicBezTo>
                  <a:cubicBezTo>
                    <a:pt x="10825" y="506"/>
                    <a:pt x="8748" y="216"/>
                    <a:pt x="8099" y="216"/>
                  </a:cubicBezTo>
                  <a:cubicBezTo>
                    <a:pt x="8017" y="216"/>
                    <a:pt x="7957" y="221"/>
                    <a:pt x="7928" y="231"/>
                  </a:cubicBezTo>
                  <a:cubicBezTo>
                    <a:pt x="7734" y="295"/>
                    <a:pt x="7481" y="320"/>
                    <a:pt x="7194" y="320"/>
                  </a:cubicBezTo>
                  <a:cubicBezTo>
                    <a:pt x="6171" y="320"/>
                    <a:pt x="4731" y="1"/>
                    <a:pt x="4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145850" y="5131003"/>
              <a:ext cx="199709" cy="30847"/>
            </a:xfrm>
            <a:custGeom>
              <a:avLst/>
              <a:gdLst/>
              <a:ahLst/>
              <a:cxnLst/>
              <a:rect l="l" t="t" r="r" b="b"/>
              <a:pathLst>
                <a:path w="4027" h="622" extrusionOk="0">
                  <a:moveTo>
                    <a:pt x="2800" y="1"/>
                  </a:moveTo>
                  <a:cubicBezTo>
                    <a:pt x="2587" y="1"/>
                    <a:pt x="2313" y="16"/>
                    <a:pt x="2047" y="76"/>
                  </a:cubicBezTo>
                  <a:cubicBezTo>
                    <a:pt x="1479" y="190"/>
                    <a:pt x="0" y="190"/>
                    <a:pt x="296" y="338"/>
                  </a:cubicBezTo>
                  <a:cubicBezTo>
                    <a:pt x="554" y="466"/>
                    <a:pt x="1582" y="621"/>
                    <a:pt x="2346" y="621"/>
                  </a:cubicBezTo>
                  <a:cubicBezTo>
                    <a:pt x="2458" y="621"/>
                    <a:pt x="2564" y="618"/>
                    <a:pt x="2661" y="611"/>
                  </a:cubicBezTo>
                  <a:cubicBezTo>
                    <a:pt x="3435" y="554"/>
                    <a:pt x="4026" y="463"/>
                    <a:pt x="4026" y="338"/>
                  </a:cubicBezTo>
                  <a:cubicBezTo>
                    <a:pt x="4026" y="224"/>
                    <a:pt x="3195" y="19"/>
                    <a:pt x="3195" y="19"/>
                  </a:cubicBezTo>
                  <a:cubicBezTo>
                    <a:pt x="3195" y="19"/>
                    <a:pt x="3034" y="1"/>
                    <a:pt x="28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 name="Google Shape;238;p3"/>
          <p:cNvGrpSpPr/>
          <p:nvPr/>
        </p:nvGrpSpPr>
        <p:grpSpPr>
          <a:xfrm>
            <a:off x="-179981" y="2468374"/>
            <a:ext cx="528367" cy="572759"/>
            <a:chOff x="1249275" y="3126825"/>
            <a:chExt cx="1511347" cy="1638325"/>
          </a:xfrm>
        </p:grpSpPr>
        <p:sp>
          <p:nvSpPr>
            <p:cNvPr id="239" name="Google Shape;239;p3"/>
            <p:cNvSpPr/>
            <p:nvPr/>
          </p:nvSpPr>
          <p:spPr>
            <a:xfrm>
              <a:off x="1448510" y="3182756"/>
              <a:ext cx="784244" cy="1365322"/>
            </a:xfrm>
            <a:custGeom>
              <a:avLst/>
              <a:gdLst/>
              <a:ahLst/>
              <a:cxnLst/>
              <a:rect l="l" t="t" r="r" b="b"/>
              <a:pathLst>
                <a:path w="2594" h="4516" extrusionOk="0">
                  <a:moveTo>
                    <a:pt x="1" y="0"/>
                  </a:moveTo>
                  <a:lnTo>
                    <a:pt x="1" y="0"/>
                  </a:lnTo>
                  <a:cubicBezTo>
                    <a:pt x="1" y="0"/>
                    <a:pt x="683" y="1468"/>
                    <a:pt x="968" y="2105"/>
                  </a:cubicBezTo>
                  <a:cubicBezTo>
                    <a:pt x="1241" y="2742"/>
                    <a:pt x="1206" y="3139"/>
                    <a:pt x="1673" y="3720"/>
                  </a:cubicBezTo>
                  <a:cubicBezTo>
                    <a:pt x="2139" y="4288"/>
                    <a:pt x="2594" y="4516"/>
                    <a:pt x="2594" y="4516"/>
                  </a:cubicBezTo>
                  <a:cubicBezTo>
                    <a:pt x="2594" y="4516"/>
                    <a:pt x="2503" y="3731"/>
                    <a:pt x="2014" y="2924"/>
                  </a:cubicBezTo>
                  <a:cubicBezTo>
                    <a:pt x="1514" y="2116"/>
                    <a:pt x="1411" y="1888"/>
                    <a:pt x="1082" y="1411"/>
                  </a:cubicBezTo>
                  <a:cubicBezTo>
                    <a:pt x="741" y="945"/>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a:off x="1249275" y="3271943"/>
              <a:ext cx="203166" cy="554473"/>
            </a:xfrm>
            <a:custGeom>
              <a:avLst/>
              <a:gdLst/>
              <a:ahLst/>
              <a:cxnLst/>
              <a:rect l="l" t="t" r="r" b="b"/>
              <a:pathLst>
                <a:path w="672" h="1834" extrusionOk="0">
                  <a:moveTo>
                    <a:pt x="407" y="1"/>
                  </a:moveTo>
                  <a:cubicBezTo>
                    <a:pt x="404" y="1"/>
                    <a:pt x="401" y="1"/>
                    <a:pt x="399" y="1"/>
                  </a:cubicBezTo>
                  <a:cubicBezTo>
                    <a:pt x="285" y="13"/>
                    <a:pt x="91" y="115"/>
                    <a:pt x="46" y="354"/>
                  </a:cubicBezTo>
                  <a:cubicBezTo>
                    <a:pt x="0" y="604"/>
                    <a:pt x="0" y="1491"/>
                    <a:pt x="80" y="1651"/>
                  </a:cubicBezTo>
                  <a:cubicBezTo>
                    <a:pt x="132" y="1761"/>
                    <a:pt x="169" y="1833"/>
                    <a:pt x="220" y="1833"/>
                  </a:cubicBezTo>
                  <a:cubicBezTo>
                    <a:pt x="247" y="1833"/>
                    <a:pt x="279" y="1812"/>
                    <a:pt x="319" y="1764"/>
                  </a:cubicBezTo>
                  <a:cubicBezTo>
                    <a:pt x="319" y="1764"/>
                    <a:pt x="569" y="1298"/>
                    <a:pt x="626" y="1059"/>
                  </a:cubicBezTo>
                  <a:cubicBezTo>
                    <a:pt x="672" y="820"/>
                    <a:pt x="660" y="524"/>
                    <a:pt x="603" y="365"/>
                  </a:cubicBezTo>
                  <a:cubicBezTo>
                    <a:pt x="547" y="221"/>
                    <a:pt x="514" y="1"/>
                    <a:pt x="4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1407393" y="3763531"/>
              <a:ext cx="244585" cy="526659"/>
            </a:xfrm>
            <a:custGeom>
              <a:avLst/>
              <a:gdLst/>
              <a:ahLst/>
              <a:cxnLst/>
              <a:rect l="l" t="t" r="r" b="b"/>
              <a:pathLst>
                <a:path w="809" h="1742" extrusionOk="0">
                  <a:moveTo>
                    <a:pt x="616" y="1"/>
                  </a:moveTo>
                  <a:cubicBezTo>
                    <a:pt x="612" y="1"/>
                    <a:pt x="608" y="1"/>
                    <a:pt x="604" y="2"/>
                  </a:cubicBezTo>
                  <a:cubicBezTo>
                    <a:pt x="444" y="25"/>
                    <a:pt x="103" y="457"/>
                    <a:pt x="58" y="695"/>
                  </a:cubicBezTo>
                  <a:cubicBezTo>
                    <a:pt x="0" y="945"/>
                    <a:pt x="126" y="1741"/>
                    <a:pt x="126" y="1741"/>
                  </a:cubicBezTo>
                  <a:cubicBezTo>
                    <a:pt x="126" y="1741"/>
                    <a:pt x="136" y="1742"/>
                    <a:pt x="152" y="1742"/>
                  </a:cubicBezTo>
                  <a:cubicBezTo>
                    <a:pt x="215" y="1742"/>
                    <a:pt x="369" y="1734"/>
                    <a:pt x="387" y="1662"/>
                  </a:cubicBezTo>
                  <a:cubicBezTo>
                    <a:pt x="387" y="1662"/>
                    <a:pt x="774" y="1127"/>
                    <a:pt x="797" y="752"/>
                  </a:cubicBezTo>
                  <a:cubicBezTo>
                    <a:pt x="808" y="387"/>
                    <a:pt x="765" y="1"/>
                    <a:pt x="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1703072" y="4195863"/>
              <a:ext cx="268469" cy="569287"/>
            </a:xfrm>
            <a:custGeom>
              <a:avLst/>
              <a:gdLst/>
              <a:ahLst/>
              <a:cxnLst/>
              <a:rect l="l" t="t" r="r" b="b"/>
              <a:pathLst>
                <a:path w="888" h="1883" extrusionOk="0">
                  <a:moveTo>
                    <a:pt x="167" y="0"/>
                  </a:moveTo>
                  <a:cubicBezTo>
                    <a:pt x="161" y="0"/>
                    <a:pt x="155" y="2"/>
                    <a:pt x="149" y="5"/>
                  </a:cubicBezTo>
                  <a:cubicBezTo>
                    <a:pt x="23" y="84"/>
                    <a:pt x="0" y="835"/>
                    <a:pt x="69" y="1062"/>
                  </a:cubicBezTo>
                  <a:cubicBezTo>
                    <a:pt x="122" y="1283"/>
                    <a:pt x="534" y="1883"/>
                    <a:pt x="694" y="1883"/>
                  </a:cubicBezTo>
                  <a:cubicBezTo>
                    <a:pt x="707" y="1883"/>
                    <a:pt x="719" y="1879"/>
                    <a:pt x="728" y="1870"/>
                  </a:cubicBezTo>
                  <a:cubicBezTo>
                    <a:pt x="728" y="1870"/>
                    <a:pt x="888" y="1324"/>
                    <a:pt x="751" y="1006"/>
                  </a:cubicBezTo>
                  <a:cubicBezTo>
                    <a:pt x="621" y="701"/>
                    <a:pt x="31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1521674" y="3126825"/>
              <a:ext cx="552962" cy="300818"/>
            </a:xfrm>
            <a:custGeom>
              <a:avLst/>
              <a:gdLst/>
              <a:ahLst/>
              <a:cxnLst/>
              <a:rect l="l" t="t" r="r" b="b"/>
              <a:pathLst>
                <a:path w="1829" h="995" extrusionOk="0">
                  <a:moveTo>
                    <a:pt x="560" y="0"/>
                  </a:moveTo>
                  <a:cubicBezTo>
                    <a:pt x="278" y="0"/>
                    <a:pt x="0" y="98"/>
                    <a:pt x="135" y="243"/>
                  </a:cubicBezTo>
                  <a:cubicBezTo>
                    <a:pt x="135" y="243"/>
                    <a:pt x="521" y="617"/>
                    <a:pt x="726" y="708"/>
                  </a:cubicBezTo>
                  <a:cubicBezTo>
                    <a:pt x="931" y="795"/>
                    <a:pt x="1384" y="995"/>
                    <a:pt x="1604" y="995"/>
                  </a:cubicBezTo>
                  <a:cubicBezTo>
                    <a:pt x="1615" y="995"/>
                    <a:pt x="1626" y="994"/>
                    <a:pt x="1636" y="993"/>
                  </a:cubicBezTo>
                  <a:cubicBezTo>
                    <a:pt x="1829" y="970"/>
                    <a:pt x="1738" y="766"/>
                    <a:pt x="1579" y="607"/>
                  </a:cubicBezTo>
                  <a:cubicBezTo>
                    <a:pt x="1431" y="447"/>
                    <a:pt x="942" y="26"/>
                    <a:pt x="646" y="3"/>
                  </a:cubicBezTo>
                  <a:cubicBezTo>
                    <a:pt x="617" y="1"/>
                    <a:pt x="589" y="0"/>
                    <a:pt x="5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a:off x="1905935" y="3543435"/>
              <a:ext cx="576241" cy="395145"/>
            </a:xfrm>
            <a:custGeom>
              <a:avLst/>
              <a:gdLst/>
              <a:ahLst/>
              <a:cxnLst/>
              <a:rect l="l" t="t" r="r" b="b"/>
              <a:pathLst>
                <a:path w="1906" h="1307" extrusionOk="0">
                  <a:moveTo>
                    <a:pt x="229" y="0"/>
                  </a:moveTo>
                  <a:cubicBezTo>
                    <a:pt x="199" y="0"/>
                    <a:pt x="172" y="4"/>
                    <a:pt x="148" y="13"/>
                  </a:cubicBezTo>
                  <a:cubicBezTo>
                    <a:pt x="1" y="70"/>
                    <a:pt x="24" y="400"/>
                    <a:pt x="126" y="490"/>
                  </a:cubicBezTo>
                  <a:cubicBezTo>
                    <a:pt x="126" y="490"/>
                    <a:pt x="262" y="627"/>
                    <a:pt x="626" y="889"/>
                  </a:cubicBezTo>
                  <a:cubicBezTo>
                    <a:pt x="989" y="1131"/>
                    <a:pt x="1139" y="1287"/>
                    <a:pt x="1353" y="1287"/>
                  </a:cubicBezTo>
                  <a:cubicBezTo>
                    <a:pt x="1361" y="1287"/>
                    <a:pt x="1369" y="1287"/>
                    <a:pt x="1377" y="1287"/>
                  </a:cubicBezTo>
                  <a:cubicBezTo>
                    <a:pt x="1485" y="1287"/>
                    <a:pt x="1619" y="1307"/>
                    <a:pt x="1725" y="1307"/>
                  </a:cubicBezTo>
                  <a:cubicBezTo>
                    <a:pt x="1830" y="1307"/>
                    <a:pt x="1906" y="1287"/>
                    <a:pt x="1900" y="1207"/>
                  </a:cubicBezTo>
                  <a:cubicBezTo>
                    <a:pt x="1877" y="1048"/>
                    <a:pt x="1513" y="662"/>
                    <a:pt x="1070" y="377"/>
                  </a:cubicBezTo>
                  <a:cubicBezTo>
                    <a:pt x="683" y="135"/>
                    <a:pt x="402" y="0"/>
                    <a:pt x="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a:off x="2170776" y="4033210"/>
              <a:ext cx="589846" cy="533612"/>
            </a:xfrm>
            <a:custGeom>
              <a:avLst/>
              <a:gdLst/>
              <a:ahLst/>
              <a:cxnLst/>
              <a:rect l="l" t="t" r="r" b="b"/>
              <a:pathLst>
                <a:path w="1951" h="1765" extrusionOk="0">
                  <a:moveTo>
                    <a:pt x="164" y="1"/>
                  </a:moveTo>
                  <a:cubicBezTo>
                    <a:pt x="138" y="1"/>
                    <a:pt x="118" y="10"/>
                    <a:pt x="103" y="31"/>
                  </a:cubicBezTo>
                  <a:cubicBezTo>
                    <a:pt x="35" y="122"/>
                    <a:pt x="0" y="338"/>
                    <a:pt x="137" y="485"/>
                  </a:cubicBezTo>
                  <a:cubicBezTo>
                    <a:pt x="137" y="485"/>
                    <a:pt x="308" y="895"/>
                    <a:pt x="672" y="1145"/>
                  </a:cubicBezTo>
                  <a:cubicBezTo>
                    <a:pt x="1036" y="1395"/>
                    <a:pt x="1411" y="1657"/>
                    <a:pt x="1627" y="1726"/>
                  </a:cubicBezTo>
                  <a:cubicBezTo>
                    <a:pt x="1709" y="1750"/>
                    <a:pt x="1778" y="1765"/>
                    <a:pt x="1829" y="1765"/>
                  </a:cubicBezTo>
                  <a:cubicBezTo>
                    <a:pt x="1918" y="1765"/>
                    <a:pt x="1951" y="1720"/>
                    <a:pt x="1900" y="1612"/>
                  </a:cubicBezTo>
                  <a:cubicBezTo>
                    <a:pt x="1820" y="1441"/>
                    <a:pt x="1172" y="520"/>
                    <a:pt x="751" y="293"/>
                  </a:cubicBezTo>
                  <a:cubicBezTo>
                    <a:pt x="424" y="116"/>
                    <a:pt x="255"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246;p3"/>
          <p:cNvGrpSpPr/>
          <p:nvPr/>
        </p:nvGrpSpPr>
        <p:grpSpPr>
          <a:xfrm>
            <a:off x="-56126" y="1883449"/>
            <a:ext cx="280657" cy="304237"/>
            <a:chOff x="1249275" y="3126825"/>
            <a:chExt cx="1511347" cy="1638325"/>
          </a:xfrm>
        </p:grpSpPr>
        <p:sp>
          <p:nvSpPr>
            <p:cNvPr id="247" name="Google Shape;247;p3"/>
            <p:cNvSpPr/>
            <p:nvPr/>
          </p:nvSpPr>
          <p:spPr>
            <a:xfrm>
              <a:off x="1448510" y="3182756"/>
              <a:ext cx="784244" cy="1365322"/>
            </a:xfrm>
            <a:custGeom>
              <a:avLst/>
              <a:gdLst/>
              <a:ahLst/>
              <a:cxnLst/>
              <a:rect l="l" t="t" r="r" b="b"/>
              <a:pathLst>
                <a:path w="2594" h="4516" extrusionOk="0">
                  <a:moveTo>
                    <a:pt x="1" y="0"/>
                  </a:moveTo>
                  <a:lnTo>
                    <a:pt x="1" y="0"/>
                  </a:lnTo>
                  <a:cubicBezTo>
                    <a:pt x="1" y="0"/>
                    <a:pt x="683" y="1468"/>
                    <a:pt x="968" y="2105"/>
                  </a:cubicBezTo>
                  <a:cubicBezTo>
                    <a:pt x="1241" y="2742"/>
                    <a:pt x="1206" y="3139"/>
                    <a:pt x="1673" y="3720"/>
                  </a:cubicBezTo>
                  <a:cubicBezTo>
                    <a:pt x="2139" y="4288"/>
                    <a:pt x="2594" y="4516"/>
                    <a:pt x="2594" y="4516"/>
                  </a:cubicBezTo>
                  <a:cubicBezTo>
                    <a:pt x="2594" y="4516"/>
                    <a:pt x="2503" y="3731"/>
                    <a:pt x="2014" y="2924"/>
                  </a:cubicBezTo>
                  <a:cubicBezTo>
                    <a:pt x="1514" y="2116"/>
                    <a:pt x="1411" y="1888"/>
                    <a:pt x="1082" y="1411"/>
                  </a:cubicBezTo>
                  <a:cubicBezTo>
                    <a:pt x="741" y="945"/>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1249275" y="3271943"/>
              <a:ext cx="203166" cy="554473"/>
            </a:xfrm>
            <a:custGeom>
              <a:avLst/>
              <a:gdLst/>
              <a:ahLst/>
              <a:cxnLst/>
              <a:rect l="l" t="t" r="r" b="b"/>
              <a:pathLst>
                <a:path w="672" h="1834" extrusionOk="0">
                  <a:moveTo>
                    <a:pt x="407" y="1"/>
                  </a:moveTo>
                  <a:cubicBezTo>
                    <a:pt x="404" y="1"/>
                    <a:pt x="401" y="1"/>
                    <a:pt x="399" y="1"/>
                  </a:cubicBezTo>
                  <a:cubicBezTo>
                    <a:pt x="285" y="13"/>
                    <a:pt x="91" y="115"/>
                    <a:pt x="46" y="354"/>
                  </a:cubicBezTo>
                  <a:cubicBezTo>
                    <a:pt x="0" y="604"/>
                    <a:pt x="0" y="1491"/>
                    <a:pt x="80" y="1651"/>
                  </a:cubicBezTo>
                  <a:cubicBezTo>
                    <a:pt x="132" y="1761"/>
                    <a:pt x="169" y="1833"/>
                    <a:pt x="220" y="1833"/>
                  </a:cubicBezTo>
                  <a:cubicBezTo>
                    <a:pt x="247" y="1833"/>
                    <a:pt x="279" y="1812"/>
                    <a:pt x="319" y="1764"/>
                  </a:cubicBezTo>
                  <a:cubicBezTo>
                    <a:pt x="319" y="1764"/>
                    <a:pt x="569" y="1298"/>
                    <a:pt x="626" y="1059"/>
                  </a:cubicBezTo>
                  <a:cubicBezTo>
                    <a:pt x="672" y="820"/>
                    <a:pt x="660" y="524"/>
                    <a:pt x="603" y="365"/>
                  </a:cubicBezTo>
                  <a:cubicBezTo>
                    <a:pt x="547" y="221"/>
                    <a:pt x="514" y="1"/>
                    <a:pt x="4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1407393" y="3763531"/>
              <a:ext cx="244585" cy="526659"/>
            </a:xfrm>
            <a:custGeom>
              <a:avLst/>
              <a:gdLst/>
              <a:ahLst/>
              <a:cxnLst/>
              <a:rect l="l" t="t" r="r" b="b"/>
              <a:pathLst>
                <a:path w="809" h="1742" extrusionOk="0">
                  <a:moveTo>
                    <a:pt x="616" y="1"/>
                  </a:moveTo>
                  <a:cubicBezTo>
                    <a:pt x="612" y="1"/>
                    <a:pt x="608" y="1"/>
                    <a:pt x="604" y="2"/>
                  </a:cubicBezTo>
                  <a:cubicBezTo>
                    <a:pt x="444" y="25"/>
                    <a:pt x="103" y="457"/>
                    <a:pt x="58" y="695"/>
                  </a:cubicBezTo>
                  <a:cubicBezTo>
                    <a:pt x="0" y="945"/>
                    <a:pt x="126" y="1741"/>
                    <a:pt x="126" y="1741"/>
                  </a:cubicBezTo>
                  <a:cubicBezTo>
                    <a:pt x="126" y="1741"/>
                    <a:pt x="136" y="1742"/>
                    <a:pt x="152" y="1742"/>
                  </a:cubicBezTo>
                  <a:cubicBezTo>
                    <a:pt x="215" y="1742"/>
                    <a:pt x="369" y="1734"/>
                    <a:pt x="387" y="1662"/>
                  </a:cubicBezTo>
                  <a:cubicBezTo>
                    <a:pt x="387" y="1662"/>
                    <a:pt x="774" y="1127"/>
                    <a:pt x="797" y="752"/>
                  </a:cubicBezTo>
                  <a:cubicBezTo>
                    <a:pt x="808" y="387"/>
                    <a:pt x="765" y="1"/>
                    <a:pt x="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1703072" y="4195863"/>
              <a:ext cx="268469" cy="569287"/>
            </a:xfrm>
            <a:custGeom>
              <a:avLst/>
              <a:gdLst/>
              <a:ahLst/>
              <a:cxnLst/>
              <a:rect l="l" t="t" r="r" b="b"/>
              <a:pathLst>
                <a:path w="888" h="1883" extrusionOk="0">
                  <a:moveTo>
                    <a:pt x="167" y="0"/>
                  </a:moveTo>
                  <a:cubicBezTo>
                    <a:pt x="161" y="0"/>
                    <a:pt x="155" y="2"/>
                    <a:pt x="149" y="5"/>
                  </a:cubicBezTo>
                  <a:cubicBezTo>
                    <a:pt x="23" y="84"/>
                    <a:pt x="0" y="835"/>
                    <a:pt x="69" y="1062"/>
                  </a:cubicBezTo>
                  <a:cubicBezTo>
                    <a:pt x="122" y="1283"/>
                    <a:pt x="534" y="1883"/>
                    <a:pt x="694" y="1883"/>
                  </a:cubicBezTo>
                  <a:cubicBezTo>
                    <a:pt x="707" y="1883"/>
                    <a:pt x="719" y="1879"/>
                    <a:pt x="728" y="1870"/>
                  </a:cubicBezTo>
                  <a:cubicBezTo>
                    <a:pt x="728" y="1870"/>
                    <a:pt x="888" y="1324"/>
                    <a:pt x="751" y="1006"/>
                  </a:cubicBezTo>
                  <a:cubicBezTo>
                    <a:pt x="621" y="701"/>
                    <a:pt x="31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
            <p:cNvSpPr/>
            <p:nvPr/>
          </p:nvSpPr>
          <p:spPr>
            <a:xfrm>
              <a:off x="1521674" y="3126825"/>
              <a:ext cx="552962" cy="300818"/>
            </a:xfrm>
            <a:custGeom>
              <a:avLst/>
              <a:gdLst/>
              <a:ahLst/>
              <a:cxnLst/>
              <a:rect l="l" t="t" r="r" b="b"/>
              <a:pathLst>
                <a:path w="1829" h="995" extrusionOk="0">
                  <a:moveTo>
                    <a:pt x="560" y="0"/>
                  </a:moveTo>
                  <a:cubicBezTo>
                    <a:pt x="278" y="0"/>
                    <a:pt x="0" y="98"/>
                    <a:pt x="135" y="243"/>
                  </a:cubicBezTo>
                  <a:cubicBezTo>
                    <a:pt x="135" y="243"/>
                    <a:pt x="521" y="617"/>
                    <a:pt x="726" y="708"/>
                  </a:cubicBezTo>
                  <a:cubicBezTo>
                    <a:pt x="931" y="795"/>
                    <a:pt x="1384" y="995"/>
                    <a:pt x="1604" y="995"/>
                  </a:cubicBezTo>
                  <a:cubicBezTo>
                    <a:pt x="1615" y="995"/>
                    <a:pt x="1626" y="994"/>
                    <a:pt x="1636" y="993"/>
                  </a:cubicBezTo>
                  <a:cubicBezTo>
                    <a:pt x="1829" y="970"/>
                    <a:pt x="1738" y="766"/>
                    <a:pt x="1579" y="607"/>
                  </a:cubicBezTo>
                  <a:cubicBezTo>
                    <a:pt x="1431" y="447"/>
                    <a:pt x="942" y="26"/>
                    <a:pt x="646" y="3"/>
                  </a:cubicBezTo>
                  <a:cubicBezTo>
                    <a:pt x="617" y="1"/>
                    <a:pt x="589" y="0"/>
                    <a:pt x="5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
            <p:cNvSpPr/>
            <p:nvPr/>
          </p:nvSpPr>
          <p:spPr>
            <a:xfrm>
              <a:off x="1905935" y="3543435"/>
              <a:ext cx="576241" cy="395145"/>
            </a:xfrm>
            <a:custGeom>
              <a:avLst/>
              <a:gdLst/>
              <a:ahLst/>
              <a:cxnLst/>
              <a:rect l="l" t="t" r="r" b="b"/>
              <a:pathLst>
                <a:path w="1906" h="1307" extrusionOk="0">
                  <a:moveTo>
                    <a:pt x="229" y="0"/>
                  </a:moveTo>
                  <a:cubicBezTo>
                    <a:pt x="199" y="0"/>
                    <a:pt x="172" y="4"/>
                    <a:pt x="148" y="13"/>
                  </a:cubicBezTo>
                  <a:cubicBezTo>
                    <a:pt x="1" y="70"/>
                    <a:pt x="24" y="400"/>
                    <a:pt x="126" y="490"/>
                  </a:cubicBezTo>
                  <a:cubicBezTo>
                    <a:pt x="126" y="490"/>
                    <a:pt x="262" y="627"/>
                    <a:pt x="626" y="889"/>
                  </a:cubicBezTo>
                  <a:cubicBezTo>
                    <a:pt x="989" y="1131"/>
                    <a:pt x="1139" y="1287"/>
                    <a:pt x="1353" y="1287"/>
                  </a:cubicBezTo>
                  <a:cubicBezTo>
                    <a:pt x="1361" y="1287"/>
                    <a:pt x="1369" y="1287"/>
                    <a:pt x="1377" y="1287"/>
                  </a:cubicBezTo>
                  <a:cubicBezTo>
                    <a:pt x="1485" y="1287"/>
                    <a:pt x="1619" y="1307"/>
                    <a:pt x="1725" y="1307"/>
                  </a:cubicBezTo>
                  <a:cubicBezTo>
                    <a:pt x="1830" y="1307"/>
                    <a:pt x="1906" y="1287"/>
                    <a:pt x="1900" y="1207"/>
                  </a:cubicBezTo>
                  <a:cubicBezTo>
                    <a:pt x="1877" y="1048"/>
                    <a:pt x="1513" y="662"/>
                    <a:pt x="1070" y="377"/>
                  </a:cubicBezTo>
                  <a:cubicBezTo>
                    <a:pt x="683" y="135"/>
                    <a:pt x="402" y="0"/>
                    <a:pt x="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a:off x="2170776" y="4033210"/>
              <a:ext cx="589846" cy="533612"/>
            </a:xfrm>
            <a:custGeom>
              <a:avLst/>
              <a:gdLst/>
              <a:ahLst/>
              <a:cxnLst/>
              <a:rect l="l" t="t" r="r" b="b"/>
              <a:pathLst>
                <a:path w="1951" h="1765" extrusionOk="0">
                  <a:moveTo>
                    <a:pt x="164" y="1"/>
                  </a:moveTo>
                  <a:cubicBezTo>
                    <a:pt x="138" y="1"/>
                    <a:pt x="118" y="10"/>
                    <a:pt x="103" y="31"/>
                  </a:cubicBezTo>
                  <a:cubicBezTo>
                    <a:pt x="35" y="122"/>
                    <a:pt x="0" y="338"/>
                    <a:pt x="137" y="485"/>
                  </a:cubicBezTo>
                  <a:cubicBezTo>
                    <a:pt x="137" y="485"/>
                    <a:pt x="308" y="895"/>
                    <a:pt x="672" y="1145"/>
                  </a:cubicBezTo>
                  <a:cubicBezTo>
                    <a:pt x="1036" y="1395"/>
                    <a:pt x="1411" y="1657"/>
                    <a:pt x="1627" y="1726"/>
                  </a:cubicBezTo>
                  <a:cubicBezTo>
                    <a:pt x="1709" y="1750"/>
                    <a:pt x="1778" y="1765"/>
                    <a:pt x="1829" y="1765"/>
                  </a:cubicBezTo>
                  <a:cubicBezTo>
                    <a:pt x="1918" y="1765"/>
                    <a:pt x="1951" y="1720"/>
                    <a:pt x="1900" y="1612"/>
                  </a:cubicBezTo>
                  <a:cubicBezTo>
                    <a:pt x="1820" y="1441"/>
                    <a:pt x="1172" y="520"/>
                    <a:pt x="751" y="293"/>
                  </a:cubicBezTo>
                  <a:cubicBezTo>
                    <a:pt x="424" y="116"/>
                    <a:pt x="255"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6"/>
        <p:cNvGrpSpPr/>
        <p:nvPr/>
      </p:nvGrpSpPr>
      <p:grpSpPr>
        <a:xfrm>
          <a:off x="0" y="0"/>
          <a:ext cx="0" cy="0"/>
          <a:chOff x="0" y="0"/>
          <a:chExt cx="0" cy="0"/>
        </a:xfrm>
      </p:grpSpPr>
      <p:sp>
        <p:nvSpPr>
          <p:cNvPr id="397" name="Google Shape;397;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lnSpc>
                <a:spcPct val="80000"/>
              </a:lnSpc>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98" name="Google Shape;398;p6"/>
          <p:cNvGrpSpPr/>
          <p:nvPr/>
        </p:nvGrpSpPr>
        <p:grpSpPr>
          <a:xfrm rot="-8831864">
            <a:off x="7811112" y="-427808"/>
            <a:ext cx="2203434" cy="1327557"/>
            <a:chOff x="6267675" y="4640100"/>
            <a:chExt cx="446975" cy="269300"/>
          </a:xfrm>
        </p:grpSpPr>
        <p:sp>
          <p:nvSpPr>
            <p:cNvPr id="399" name="Google Shape;399;p6"/>
            <p:cNvSpPr/>
            <p:nvPr/>
          </p:nvSpPr>
          <p:spPr>
            <a:xfrm>
              <a:off x="6267675" y="4640100"/>
              <a:ext cx="443875" cy="269300"/>
            </a:xfrm>
            <a:custGeom>
              <a:avLst/>
              <a:gdLst/>
              <a:ahLst/>
              <a:cxnLst/>
              <a:rect l="l" t="t" r="r" b="b"/>
              <a:pathLst>
                <a:path w="17755" h="10772" extrusionOk="0">
                  <a:moveTo>
                    <a:pt x="4254" y="0"/>
                  </a:moveTo>
                  <a:lnTo>
                    <a:pt x="1331" y="1309"/>
                  </a:lnTo>
                  <a:lnTo>
                    <a:pt x="978" y="1468"/>
                  </a:lnTo>
                  <a:lnTo>
                    <a:pt x="831" y="2014"/>
                  </a:lnTo>
                  <a:lnTo>
                    <a:pt x="330" y="3924"/>
                  </a:lnTo>
                  <a:cubicBezTo>
                    <a:pt x="330" y="3924"/>
                    <a:pt x="705" y="4868"/>
                    <a:pt x="819" y="5585"/>
                  </a:cubicBezTo>
                  <a:cubicBezTo>
                    <a:pt x="864" y="5858"/>
                    <a:pt x="876" y="6108"/>
                    <a:pt x="808" y="6245"/>
                  </a:cubicBezTo>
                  <a:cubicBezTo>
                    <a:pt x="694" y="6460"/>
                    <a:pt x="581" y="6733"/>
                    <a:pt x="501" y="7029"/>
                  </a:cubicBezTo>
                  <a:cubicBezTo>
                    <a:pt x="376" y="7416"/>
                    <a:pt x="308" y="7860"/>
                    <a:pt x="341" y="8303"/>
                  </a:cubicBezTo>
                  <a:cubicBezTo>
                    <a:pt x="364" y="8656"/>
                    <a:pt x="250" y="9417"/>
                    <a:pt x="148" y="9998"/>
                  </a:cubicBezTo>
                  <a:cubicBezTo>
                    <a:pt x="148" y="10020"/>
                    <a:pt x="137" y="10043"/>
                    <a:pt x="137" y="10066"/>
                  </a:cubicBezTo>
                  <a:cubicBezTo>
                    <a:pt x="68" y="10464"/>
                    <a:pt x="0" y="10771"/>
                    <a:pt x="0" y="10771"/>
                  </a:cubicBezTo>
                  <a:lnTo>
                    <a:pt x="17754" y="10771"/>
                  </a:lnTo>
                  <a:lnTo>
                    <a:pt x="17742" y="8667"/>
                  </a:lnTo>
                  <a:lnTo>
                    <a:pt x="17742" y="8257"/>
                  </a:lnTo>
                  <a:lnTo>
                    <a:pt x="17742" y="8178"/>
                  </a:lnTo>
                  <a:lnTo>
                    <a:pt x="17742" y="8166"/>
                  </a:lnTo>
                  <a:lnTo>
                    <a:pt x="17742" y="8052"/>
                  </a:lnTo>
                  <a:lnTo>
                    <a:pt x="17731" y="7382"/>
                  </a:lnTo>
                  <a:lnTo>
                    <a:pt x="17731" y="7347"/>
                  </a:lnTo>
                  <a:lnTo>
                    <a:pt x="17709" y="3197"/>
                  </a:lnTo>
                  <a:lnTo>
                    <a:pt x="16662" y="2969"/>
                  </a:lnTo>
                  <a:lnTo>
                    <a:pt x="16412" y="2912"/>
                  </a:lnTo>
                  <a:lnTo>
                    <a:pt x="16400" y="2912"/>
                  </a:lnTo>
                  <a:lnTo>
                    <a:pt x="15957" y="2810"/>
                  </a:lnTo>
                  <a:lnTo>
                    <a:pt x="15945" y="2810"/>
                  </a:lnTo>
                  <a:cubicBezTo>
                    <a:pt x="15923" y="2810"/>
                    <a:pt x="15889" y="2798"/>
                    <a:pt x="15866" y="2787"/>
                  </a:cubicBezTo>
                  <a:cubicBezTo>
                    <a:pt x="15832" y="2787"/>
                    <a:pt x="15798" y="2775"/>
                    <a:pt x="15763" y="2764"/>
                  </a:cubicBezTo>
                  <a:cubicBezTo>
                    <a:pt x="15741" y="2764"/>
                    <a:pt x="15730" y="2753"/>
                    <a:pt x="15707" y="2753"/>
                  </a:cubicBezTo>
                  <a:cubicBezTo>
                    <a:pt x="15695" y="2753"/>
                    <a:pt x="15684" y="2742"/>
                    <a:pt x="15672" y="2742"/>
                  </a:cubicBezTo>
                  <a:cubicBezTo>
                    <a:pt x="15627" y="2730"/>
                    <a:pt x="15581" y="2719"/>
                    <a:pt x="15548" y="2707"/>
                  </a:cubicBezTo>
                  <a:cubicBezTo>
                    <a:pt x="15502" y="2696"/>
                    <a:pt x="15468" y="2684"/>
                    <a:pt x="15434" y="2684"/>
                  </a:cubicBezTo>
                  <a:cubicBezTo>
                    <a:pt x="15422" y="2673"/>
                    <a:pt x="15411" y="2673"/>
                    <a:pt x="15411" y="2673"/>
                  </a:cubicBezTo>
                  <a:cubicBezTo>
                    <a:pt x="15377" y="2662"/>
                    <a:pt x="15354" y="2662"/>
                    <a:pt x="15331" y="2651"/>
                  </a:cubicBezTo>
                  <a:cubicBezTo>
                    <a:pt x="14967" y="2560"/>
                    <a:pt x="14843" y="2548"/>
                    <a:pt x="13944" y="2525"/>
                  </a:cubicBezTo>
                  <a:cubicBezTo>
                    <a:pt x="13777" y="2519"/>
                    <a:pt x="13629" y="2517"/>
                    <a:pt x="13493" y="2517"/>
                  </a:cubicBezTo>
                  <a:cubicBezTo>
                    <a:pt x="13119" y="2517"/>
                    <a:pt x="12849" y="2534"/>
                    <a:pt x="12601" y="2534"/>
                  </a:cubicBezTo>
                  <a:cubicBezTo>
                    <a:pt x="12265" y="2534"/>
                    <a:pt x="11970" y="2503"/>
                    <a:pt x="11510" y="2355"/>
                  </a:cubicBezTo>
                  <a:cubicBezTo>
                    <a:pt x="10589" y="2059"/>
                    <a:pt x="10259" y="2105"/>
                    <a:pt x="9258" y="1764"/>
                  </a:cubicBezTo>
                  <a:cubicBezTo>
                    <a:pt x="9235" y="1764"/>
                    <a:pt x="9224" y="1752"/>
                    <a:pt x="9212" y="1752"/>
                  </a:cubicBezTo>
                  <a:cubicBezTo>
                    <a:pt x="8201" y="1400"/>
                    <a:pt x="6665" y="240"/>
                    <a:pt x="6665" y="240"/>
                  </a:cubicBezTo>
                  <a:lnTo>
                    <a:pt x="5790" y="149"/>
                  </a:lnTo>
                  <a:lnTo>
                    <a:pt x="42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6"/>
            <p:cNvSpPr/>
            <p:nvPr/>
          </p:nvSpPr>
          <p:spPr>
            <a:xfrm>
              <a:off x="6351550" y="4771450"/>
              <a:ext cx="36700" cy="31250"/>
            </a:xfrm>
            <a:custGeom>
              <a:avLst/>
              <a:gdLst/>
              <a:ahLst/>
              <a:cxnLst/>
              <a:rect l="l" t="t" r="r" b="b"/>
              <a:pathLst>
                <a:path w="1468" h="1250" extrusionOk="0">
                  <a:moveTo>
                    <a:pt x="762" y="1"/>
                  </a:moveTo>
                  <a:cubicBezTo>
                    <a:pt x="478" y="12"/>
                    <a:pt x="274" y="194"/>
                    <a:pt x="114" y="410"/>
                  </a:cubicBezTo>
                  <a:cubicBezTo>
                    <a:pt x="1" y="569"/>
                    <a:pt x="69" y="786"/>
                    <a:pt x="183" y="922"/>
                  </a:cubicBezTo>
                  <a:lnTo>
                    <a:pt x="353" y="1127"/>
                  </a:lnTo>
                  <a:cubicBezTo>
                    <a:pt x="428" y="1209"/>
                    <a:pt x="536" y="1250"/>
                    <a:pt x="644" y="1250"/>
                  </a:cubicBezTo>
                  <a:cubicBezTo>
                    <a:pt x="717" y="1250"/>
                    <a:pt x="790" y="1232"/>
                    <a:pt x="853" y="1195"/>
                  </a:cubicBezTo>
                  <a:cubicBezTo>
                    <a:pt x="944" y="1195"/>
                    <a:pt x="1047" y="1173"/>
                    <a:pt x="1126" y="1115"/>
                  </a:cubicBezTo>
                  <a:cubicBezTo>
                    <a:pt x="1388" y="968"/>
                    <a:pt x="1467" y="649"/>
                    <a:pt x="1354" y="387"/>
                  </a:cubicBezTo>
                  <a:cubicBezTo>
                    <a:pt x="1263" y="160"/>
                    <a:pt x="1024" y="1"/>
                    <a:pt x="7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6"/>
            <p:cNvSpPr/>
            <p:nvPr/>
          </p:nvSpPr>
          <p:spPr>
            <a:xfrm>
              <a:off x="6422900" y="4738950"/>
              <a:ext cx="27325" cy="42175"/>
            </a:xfrm>
            <a:custGeom>
              <a:avLst/>
              <a:gdLst/>
              <a:ahLst/>
              <a:cxnLst/>
              <a:rect l="l" t="t" r="r" b="b"/>
              <a:pathLst>
                <a:path w="1093" h="1687" extrusionOk="0">
                  <a:moveTo>
                    <a:pt x="854" y="1040"/>
                  </a:moveTo>
                  <a:cubicBezTo>
                    <a:pt x="865" y="1061"/>
                    <a:pt x="868" y="1069"/>
                    <a:pt x="867" y="1069"/>
                  </a:cubicBezTo>
                  <a:cubicBezTo>
                    <a:pt x="866" y="1069"/>
                    <a:pt x="860" y="1058"/>
                    <a:pt x="854" y="1040"/>
                  </a:cubicBezTo>
                  <a:close/>
                  <a:moveTo>
                    <a:pt x="505" y="1"/>
                  </a:moveTo>
                  <a:cubicBezTo>
                    <a:pt x="357" y="1"/>
                    <a:pt x="198" y="80"/>
                    <a:pt x="137" y="209"/>
                  </a:cubicBezTo>
                  <a:cubicBezTo>
                    <a:pt x="69" y="345"/>
                    <a:pt x="24" y="471"/>
                    <a:pt x="35" y="618"/>
                  </a:cubicBezTo>
                  <a:cubicBezTo>
                    <a:pt x="1" y="800"/>
                    <a:pt x="1" y="994"/>
                    <a:pt x="24" y="1187"/>
                  </a:cubicBezTo>
                  <a:cubicBezTo>
                    <a:pt x="68" y="1450"/>
                    <a:pt x="274" y="1686"/>
                    <a:pt x="528" y="1686"/>
                  </a:cubicBezTo>
                  <a:cubicBezTo>
                    <a:pt x="603" y="1686"/>
                    <a:pt x="683" y="1666"/>
                    <a:pt x="763" y="1619"/>
                  </a:cubicBezTo>
                  <a:cubicBezTo>
                    <a:pt x="1014" y="1472"/>
                    <a:pt x="1093" y="1050"/>
                    <a:pt x="1093" y="777"/>
                  </a:cubicBezTo>
                  <a:cubicBezTo>
                    <a:pt x="1093" y="482"/>
                    <a:pt x="945" y="232"/>
                    <a:pt x="706" y="61"/>
                  </a:cubicBezTo>
                  <a:cubicBezTo>
                    <a:pt x="650" y="20"/>
                    <a:pt x="579" y="1"/>
                    <a:pt x="5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6"/>
            <p:cNvSpPr/>
            <p:nvPr/>
          </p:nvSpPr>
          <p:spPr>
            <a:xfrm>
              <a:off x="6399600" y="4818575"/>
              <a:ext cx="35575" cy="31675"/>
            </a:xfrm>
            <a:custGeom>
              <a:avLst/>
              <a:gdLst/>
              <a:ahLst/>
              <a:cxnLst/>
              <a:rect l="l" t="t" r="r" b="b"/>
              <a:pathLst>
                <a:path w="1423" h="1267" extrusionOk="0">
                  <a:moveTo>
                    <a:pt x="876" y="1"/>
                  </a:moveTo>
                  <a:cubicBezTo>
                    <a:pt x="759" y="1"/>
                    <a:pt x="642" y="48"/>
                    <a:pt x="546" y="152"/>
                  </a:cubicBezTo>
                  <a:cubicBezTo>
                    <a:pt x="535" y="152"/>
                    <a:pt x="523" y="163"/>
                    <a:pt x="523" y="175"/>
                  </a:cubicBezTo>
                  <a:cubicBezTo>
                    <a:pt x="331" y="277"/>
                    <a:pt x="171" y="425"/>
                    <a:pt x="80" y="630"/>
                  </a:cubicBezTo>
                  <a:cubicBezTo>
                    <a:pt x="12" y="766"/>
                    <a:pt x="0" y="913"/>
                    <a:pt x="80" y="1050"/>
                  </a:cubicBezTo>
                  <a:cubicBezTo>
                    <a:pt x="149" y="1175"/>
                    <a:pt x="296" y="1266"/>
                    <a:pt x="444" y="1266"/>
                  </a:cubicBezTo>
                  <a:cubicBezTo>
                    <a:pt x="808" y="1255"/>
                    <a:pt x="1274" y="1085"/>
                    <a:pt x="1400" y="698"/>
                  </a:cubicBezTo>
                  <a:cubicBezTo>
                    <a:pt x="1422" y="607"/>
                    <a:pt x="1422" y="527"/>
                    <a:pt x="1411" y="459"/>
                  </a:cubicBezTo>
                  <a:lnTo>
                    <a:pt x="1411" y="448"/>
                  </a:lnTo>
                  <a:cubicBezTo>
                    <a:pt x="1400" y="258"/>
                    <a:pt x="1247" y="26"/>
                    <a:pt x="1038" y="26"/>
                  </a:cubicBezTo>
                  <a:cubicBezTo>
                    <a:pt x="1033" y="26"/>
                    <a:pt x="1029" y="26"/>
                    <a:pt x="1024" y="26"/>
                  </a:cubicBezTo>
                  <a:cubicBezTo>
                    <a:pt x="976" y="9"/>
                    <a:pt x="926"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6"/>
            <p:cNvSpPr/>
            <p:nvPr/>
          </p:nvSpPr>
          <p:spPr>
            <a:xfrm>
              <a:off x="6318275" y="4838550"/>
              <a:ext cx="38425" cy="35225"/>
            </a:xfrm>
            <a:custGeom>
              <a:avLst/>
              <a:gdLst/>
              <a:ahLst/>
              <a:cxnLst/>
              <a:rect l="l" t="t" r="r" b="b"/>
              <a:pathLst>
                <a:path w="1537" h="1409" extrusionOk="0">
                  <a:moveTo>
                    <a:pt x="614" y="0"/>
                  </a:moveTo>
                  <a:cubicBezTo>
                    <a:pt x="469" y="0"/>
                    <a:pt x="326" y="71"/>
                    <a:pt x="251" y="205"/>
                  </a:cubicBezTo>
                  <a:cubicBezTo>
                    <a:pt x="240" y="240"/>
                    <a:pt x="217" y="286"/>
                    <a:pt x="217" y="331"/>
                  </a:cubicBezTo>
                  <a:cubicBezTo>
                    <a:pt x="183" y="376"/>
                    <a:pt x="149" y="422"/>
                    <a:pt x="137" y="467"/>
                  </a:cubicBezTo>
                  <a:cubicBezTo>
                    <a:pt x="1" y="842"/>
                    <a:pt x="387" y="1138"/>
                    <a:pt x="660" y="1309"/>
                  </a:cubicBezTo>
                  <a:cubicBezTo>
                    <a:pt x="763" y="1373"/>
                    <a:pt x="873" y="1408"/>
                    <a:pt x="984" y="1408"/>
                  </a:cubicBezTo>
                  <a:cubicBezTo>
                    <a:pt x="1070" y="1408"/>
                    <a:pt x="1156" y="1388"/>
                    <a:pt x="1241" y="1343"/>
                  </a:cubicBezTo>
                  <a:cubicBezTo>
                    <a:pt x="1445" y="1218"/>
                    <a:pt x="1536" y="968"/>
                    <a:pt x="1479" y="740"/>
                  </a:cubicBezTo>
                  <a:cubicBezTo>
                    <a:pt x="1400" y="433"/>
                    <a:pt x="1092" y="195"/>
                    <a:pt x="831" y="58"/>
                  </a:cubicBezTo>
                  <a:cubicBezTo>
                    <a:pt x="765" y="19"/>
                    <a:pt x="690" y="0"/>
                    <a:pt x="6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6"/>
            <p:cNvSpPr/>
            <p:nvPr/>
          </p:nvSpPr>
          <p:spPr>
            <a:xfrm>
              <a:off x="6294950" y="4724300"/>
              <a:ext cx="37000" cy="34625"/>
            </a:xfrm>
            <a:custGeom>
              <a:avLst/>
              <a:gdLst/>
              <a:ahLst/>
              <a:cxnLst/>
              <a:rect l="l" t="t" r="r" b="b"/>
              <a:pathLst>
                <a:path w="1480" h="1385" extrusionOk="0">
                  <a:moveTo>
                    <a:pt x="987" y="0"/>
                  </a:moveTo>
                  <a:cubicBezTo>
                    <a:pt x="931" y="0"/>
                    <a:pt x="874" y="11"/>
                    <a:pt x="820" y="33"/>
                  </a:cubicBezTo>
                  <a:lnTo>
                    <a:pt x="797" y="33"/>
                  </a:lnTo>
                  <a:cubicBezTo>
                    <a:pt x="762" y="24"/>
                    <a:pt x="726" y="19"/>
                    <a:pt x="690" y="19"/>
                  </a:cubicBezTo>
                  <a:cubicBezTo>
                    <a:pt x="505" y="19"/>
                    <a:pt x="324" y="137"/>
                    <a:pt x="286" y="317"/>
                  </a:cubicBezTo>
                  <a:cubicBezTo>
                    <a:pt x="274" y="374"/>
                    <a:pt x="263" y="420"/>
                    <a:pt x="274" y="476"/>
                  </a:cubicBezTo>
                  <a:cubicBezTo>
                    <a:pt x="195" y="556"/>
                    <a:pt x="137" y="658"/>
                    <a:pt x="81" y="761"/>
                  </a:cubicBezTo>
                  <a:cubicBezTo>
                    <a:pt x="1" y="920"/>
                    <a:pt x="1" y="1136"/>
                    <a:pt x="149" y="1262"/>
                  </a:cubicBezTo>
                  <a:cubicBezTo>
                    <a:pt x="231" y="1343"/>
                    <a:pt x="333" y="1384"/>
                    <a:pt x="439" y="1384"/>
                  </a:cubicBezTo>
                  <a:cubicBezTo>
                    <a:pt x="509" y="1384"/>
                    <a:pt x="581" y="1366"/>
                    <a:pt x="650" y="1330"/>
                  </a:cubicBezTo>
                  <a:cubicBezTo>
                    <a:pt x="865" y="1227"/>
                    <a:pt x="1036" y="1034"/>
                    <a:pt x="1127" y="818"/>
                  </a:cubicBezTo>
                  <a:cubicBezTo>
                    <a:pt x="1150" y="807"/>
                    <a:pt x="1184" y="795"/>
                    <a:pt x="1207" y="772"/>
                  </a:cubicBezTo>
                  <a:cubicBezTo>
                    <a:pt x="1400" y="670"/>
                    <a:pt x="1479" y="385"/>
                    <a:pt x="1355" y="203"/>
                  </a:cubicBezTo>
                  <a:cubicBezTo>
                    <a:pt x="1273" y="72"/>
                    <a:pt x="1132" y="0"/>
                    <a:pt x="9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6"/>
            <p:cNvSpPr/>
            <p:nvPr/>
          </p:nvSpPr>
          <p:spPr>
            <a:xfrm>
              <a:off x="6478925" y="4851625"/>
              <a:ext cx="31300" cy="32150"/>
            </a:xfrm>
            <a:custGeom>
              <a:avLst/>
              <a:gdLst/>
              <a:ahLst/>
              <a:cxnLst/>
              <a:rect l="l" t="t" r="r" b="b"/>
              <a:pathLst>
                <a:path w="1252" h="1286" extrusionOk="0">
                  <a:moveTo>
                    <a:pt x="694" y="1"/>
                  </a:moveTo>
                  <a:cubicBezTo>
                    <a:pt x="297" y="24"/>
                    <a:pt x="12" y="410"/>
                    <a:pt x="1" y="786"/>
                  </a:cubicBezTo>
                  <a:cubicBezTo>
                    <a:pt x="1" y="865"/>
                    <a:pt x="24" y="933"/>
                    <a:pt x="69" y="1002"/>
                  </a:cubicBezTo>
                  <a:cubicBezTo>
                    <a:pt x="149" y="1189"/>
                    <a:pt x="334" y="1286"/>
                    <a:pt x="531" y="1286"/>
                  </a:cubicBezTo>
                  <a:cubicBezTo>
                    <a:pt x="585" y="1286"/>
                    <a:pt x="640" y="1278"/>
                    <a:pt x="694" y="1264"/>
                  </a:cubicBezTo>
                  <a:cubicBezTo>
                    <a:pt x="865" y="1218"/>
                    <a:pt x="1013" y="1082"/>
                    <a:pt x="1104" y="933"/>
                  </a:cubicBezTo>
                  <a:cubicBezTo>
                    <a:pt x="1195" y="774"/>
                    <a:pt x="1252" y="570"/>
                    <a:pt x="1217" y="399"/>
                  </a:cubicBezTo>
                  <a:cubicBezTo>
                    <a:pt x="1172" y="228"/>
                    <a:pt x="1058" y="92"/>
                    <a:pt x="899" y="35"/>
                  </a:cubicBezTo>
                  <a:cubicBezTo>
                    <a:pt x="842" y="13"/>
                    <a:pt x="774" y="1"/>
                    <a:pt x="7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6"/>
            <p:cNvSpPr/>
            <p:nvPr/>
          </p:nvSpPr>
          <p:spPr>
            <a:xfrm>
              <a:off x="6505375" y="4781700"/>
              <a:ext cx="37850" cy="28575"/>
            </a:xfrm>
            <a:custGeom>
              <a:avLst/>
              <a:gdLst/>
              <a:ahLst/>
              <a:cxnLst/>
              <a:rect l="l" t="t" r="r" b="b"/>
              <a:pathLst>
                <a:path w="1514" h="1143" extrusionOk="0">
                  <a:moveTo>
                    <a:pt x="682" y="0"/>
                  </a:moveTo>
                  <a:cubicBezTo>
                    <a:pt x="569" y="0"/>
                    <a:pt x="455" y="29"/>
                    <a:pt x="341" y="80"/>
                  </a:cubicBezTo>
                  <a:cubicBezTo>
                    <a:pt x="148" y="159"/>
                    <a:pt x="0" y="353"/>
                    <a:pt x="35" y="581"/>
                  </a:cubicBezTo>
                  <a:cubicBezTo>
                    <a:pt x="86" y="991"/>
                    <a:pt x="582" y="1143"/>
                    <a:pt x="954" y="1143"/>
                  </a:cubicBezTo>
                  <a:cubicBezTo>
                    <a:pt x="994" y="1143"/>
                    <a:pt x="1033" y="1141"/>
                    <a:pt x="1069" y="1137"/>
                  </a:cubicBezTo>
                  <a:cubicBezTo>
                    <a:pt x="1217" y="1126"/>
                    <a:pt x="1354" y="1069"/>
                    <a:pt x="1433" y="933"/>
                  </a:cubicBezTo>
                  <a:cubicBezTo>
                    <a:pt x="1501" y="808"/>
                    <a:pt x="1513" y="637"/>
                    <a:pt x="1433" y="512"/>
                  </a:cubicBezTo>
                  <a:cubicBezTo>
                    <a:pt x="1410" y="478"/>
                    <a:pt x="1388" y="444"/>
                    <a:pt x="1354" y="410"/>
                  </a:cubicBezTo>
                  <a:cubicBezTo>
                    <a:pt x="1319" y="319"/>
                    <a:pt x="1263" y="239"/>
                    <a:pt x="1172" y="194"/>
                  </a:cubicBezTo>
                  <a:cubicBezTo>
                    <a:pt x="1126" y="159"/>
                    <a:pt x="1081" y="114"/>
                    <a:pt x="1024" y="91"/>
                  </a:cubicBezTo>
                  <a:cubicBezTo>
                    <a:pt x="910" y="29"/>
                    <a:pt x="796" y="0"/>
                    <a:pt x="6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6"/>
            <p:cNvSpPr/>
            <p:nvPr/>
          </p:nvSpPr>
          <p:spPr>
            <a:xfrm>
              <a:off x="6523000" y="4719125"/>
              <a:ext cx="35575" cy="27375"/>
            </a:xfrm>
            <a:custGeom>
              <a:avLst/>
              <a:gdLst/>
              <a:ahLst/>
              <a:cxnLst/>
              <a:rect l="l" t="t" r="r" b="b"/>
              <a:pathLst>
                <a:path w="1423" h="1095" extrusionOk="0">
                  <a:moveTo>
                    <a:pt x="690" y="0"/>
                  </a:moveTo>
                  <a:cubicBezTo>
                    <a:pt x="529" y="0"/>
                    <a:pt x="369" y="41"/>
                    <a:pt x="228" y="115"/>
                  </a:cubicBezTo>
                  <a:cubicBezTo>
                    <a:pt x="80" y="195"/>
                    <a:pt x="0" y="388"/>
                    <a:pt x="23" y="559"/>
                  </a:cubicBezTo>
                  <a:cubicBezTo>
                    <a:pt x="0" y="786"/>
                    <a:pt x="159" y="979"/>
                    <a:pt x="376" y="1059"/>
                  </a:cubicBezTo>
                  <a:cubicBezTo>
                    <a:pt x="461" y="1083"/>
                    <a:pt x="553" y="1095"/>
                    <a:pt x="644" y="1095"/>
                  </a:cubicBezTo>
                  <a:cubicBezTo>
                    <a:pt x="723" y="1095"/>
                    <a:pt x="802" y="1086"/>
                    <a:pt x="876" y="1070"/>
                  </a:cubicBezTo>
                  <a:cubicBezTo>
                    <a:pt x="1047" y="1036"/>
                    <a:pt x="1240" y="934"/>
                    <a:pt x="1331" y="774"/>
                  </a:cubicBezTo>
                  <a:cubicBezTo>
                    <a:pt x="1422" y="592"/>
                    <a:pt x="1388" y="388"/>
                    <a:pt x="1274" y="240"/>
                  </a:cubicBezTo>
                  <a:cubicBezTo>
                    <a:pt x="1206" y="127"/>
                    <a:pt x="1092" y="46"/>
                    <a:pt x="945" y="36"/>
                  </a:cubicBezTo>
                  <a:cubicBezTo>
                    <a:pt x="861" y="12"/>
                    <a:pt x="776" y="0"/>
                    <a:pt x="6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6"/>
            <p:cNvSpPr/>
            <p:nvPr/>
          </p:nvSpPr>
          <p:spPr>
            <a:xfrm>
              <a:off x="6613700" y="4767250"/>
              <a:ext cx="44375" cy="31450"/>
            </a:xfrm>
            <a:custGeom>
              <a:avLst/>
              <a:gdLst/>
              <a:ahLst/>
              <a:cxnLst/>
              <a:rect l="l" t="t" r="r" b="b"/>
              <a:pathLst>
                <a:path w="1775" h="1258" extrusionOk="0">
                  <a:moveTo>
                    <a:pt x="614" y="1"/>
                  </a:moveTo>
                  <a:cubicBezTo>
                    <a:pt x="429" y="1"/>
                    <a:pt x="250" y="75"/>
                    <a:pt x="137" y="249"/>
                  </a:cubicBezTo>
                  <a:cubicBezTo>
                    <a:pt x="1" y="464"/>
                    <a:pt x="46" y="749"/>
                    <a:pt x="228" y="931"/>
                  </a:cubicBezTo>
                  <a:cubicBezTo>
                    <a:pt x="353" y="1056"/>
                    <a:pt x="569" y="1192"/>
                    <a:pt x="740" y="1238"/>
                  </a:cubicBezTo>
                  <a:cubicBezTo>
                    <a:pt x="780" y="1251"/>
                    <a:pt x="824" y="1258"/>
                    <a:pt x="868" y="1258"/>
                  </a:cubicBezTo>
                  <a:cubicBezTo>
                    <a:pt x="937" y="1258"/>
                    <a:pt x="1007" y="1243"/>
                    <a:pt x="1070" y="1215"/>
                  </a:cubicBezTo>
                  <a:cubicBezTo>
                    <a:pt x="1102" y="1220"/>
                    <a:pt x="1135" y="1223"/>
                    <a:pt x="1167" y="1223"/>
                  </a:cubicBezTo>
                  <a:cubicBezTo>
                    <a:pt x="1348" y="1223"/>
                    <a:pt x="1517" y="1140"/>
                    <a:pt x="1604" y="977"/>
                  </a:cubicBezTo>
                  <a:cubicBezTo>
                    <a:pt x="1775" y="669"/>
                    <a:pt x="1558" y="408"/>
                    <a:pt x="1297" y="249"/>
                  </a:cubicBezTo>
                  <a:cubicBezTo>
                    <a:pt x="1149" y="158"/>
                    <a:pt x="967" y="55"/>
                    <a:pt x="785" y="21"/>
                  </a:cubicBezTo>
                  <a:cubicBezTo>
                    <a:pt x="729" y="8"/>
                    <a:pt x="671" y="1"/>
                    <a:pt x="6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6"/>
            <p:cNvSpPr/>
            <p:nvPr/>
          </p:nvSpPr>
          <p:spPr>
            <a:xfrm>
              <a:off x="6573900" y="4834575"/>
              <a:ext cx="42950" cy="31525"/>
            </a:xfrm>
            <a:custGeom>
              <a:avLst/>
              <a:gdLst/>
              <a:ahLst/>
              <a:cxnLst/>
              <a:rect l="l" t="t" r="r" b="b"/>
              <a:pathLst>
                <a:path w="1718" h="1261" extrusionOk="0">
                  <a:moveTo>
                    <a:pt x="1059" y="1"/>
                  </a:moveTo>
                  <a:cubicBezTo>
                    <a:pt x="880" y="1"/>
                    <a:pt x="692" y="57"/>
                    <a:pt x="546" y="137"/>
                  </a:cubicBezTo>
                  <a:cubicBezTo>
                    <a:pt x="421" y="205"/>
                    <a:pt x="284" y="308"/>
                    <a:pt x="182" y="422"/>
                  </a:cubicBezTo>
                  <a:cubicBezTo>
                    <a:pt x="0" y="604"/>
                    <a:pt x="11" y="910"/>
                    <a:pt x="205" y="1081"/>
                  </a:cubicBezTo>
                  <a:cubicBezTo>
                    <a:pt x="334" y="1205"/>
                    <a:pt x="499" y="1261"/>
                    <a:pt x="668" y="1261"/>
                  </a:cubicBezTo>
                  <a:cubicBezTo>
                    <a:pt x="872" y="1261"/>
                    <a:pt x="1079" y="1179"/>
                    <a:pt x="1229" y="1036"/>
                  </a:cubicBezTo>
                  <a:lnTo>
                    <a:pt x="1274" y="990"/>
                  </a:lnTo>
                  <a:cubicBezTo>
                    <a:pt x="1524" y="865"/>
                    <a:pt x="1717" y="637"/>
                    <a:pt x="1593" y="331"/>
                  </a:cubicBezTo>
                  <a:cubicBezTo>
                    <a:pt x="1497" y="90"/>
                    <a:pt x="1285" y="1"/>
                    <a:pt x="1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6"/>
            <p:cNvSpPr/>
            <p:nvPr/>
          </p:nvSpPr>
          <p:spPr>
            <a:xfrm>
              <a:off x="6639000" y="4884300"/>
              <a:ext cx="31875" cy="25100"/>
            </a:xfrm>
            <a:custGeom>
              <a:avLst/>
              <a:gdLst/>
              <a:ahLst/>
              <a:cxnLst/>
              <a:rect l="l" t="t" r="r" b="b"/>
              <a:pathLst>
                <a:path w="1275" h="1004" extrusionOk="0">
                  <a:moveTo>
                    <a:pt x="692" y="0"/>
                  </a:moveTo>
                  <a:cubicBezTo>
                    <a:pt x="562" y="0"/>
                    <a:pt x="435" y="47"/>
                    <a:pt x="331" y="127"/>
                  </a:cubicBezTo>
                  <a:cubicBezTo>
                    <a:pt x="263" y="161"/>
                    <a:pt x="205" y="195"/>
                    <a:pt x="149" y="252"/>
                  </a:cubicBezTo>
                  <a:cubicBezTo>
                    <a:pt x="58" y="366"/>
                    <a:pt x="0" y="514"/>
                    <a:pt x="23" y="662"/>
                  </a:cubicBezTo>
                  <a:cubicBezTo>
                    <a:pt x="35" y="787"/>
                    <a:pt x="91" y="900"/>
                    <a:pt x="172" y="1003"/>
                  </a:cubicBezTo>
                  <a:lnTo>
                    <a:pt x="1150" y="1003"/>
                  </a:lnTo>
                  <a:cubicBezTo>
                    <a:pt x="1229" y="867"/>
                    <a:pt x="1274" y="707"/>
                    <a:pt x="1263" y="559"/>
                  </a:cubicBezTo>
                  <a:cubicBezTo>
                    <a:pt x="1241" y="321"/>
                    <a:pt x="1092" y="93"/>
                    <a:pt x="854" y="25"/>
                  </a:cubicBezTo>
                  <a:cubicBezTo>
                    <a:pt x="801" y="8"/>
                    <a:pt x="746" y="0"/>
                    <a:pt x="6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6"/>
            <p:cNvSpPr/>
            <p:nvPr/>
          </p:nvSpPr>
          <p:spPr>
            <a:xfrm>
              <a:off x="6387075" y="4893625"/>
              <a:ext cx="28475" cy="15775"/>
            </a:xfrm>
            <a:custGeom>
              <a:avLst/>
              <a:gdLst/>
              <a:ahLst/>
              <a:cxnLst/>
              <a:rect l="l" t="t" r="r" b="b"/>
              <a:pathLst>
                <a:path w="1139" h="631" extrusionOk="0">
                  <a:moveTo>
                    <a:pt x="676" y="1"/>
                  </a:moveTo>
                  <a:cubicBezTo>
                    <a:pt x="604" y="1"/>
                    <a:pt x="531" y="20"/>
                    <a:pt x="468" y="61"/>
                  </a:cubicBezTo>
                  <a:cubicBezTo>
                    <a:pt x="456" y="61"/>
                    <a:pt x="445" y="72"/>
                    <a:pt x="445" y="84"/>
                  </a:cubicBezTo>
                  <a:cubicBezTo>
                    <a:pt x="399" y="95"/>
                    <a:pt x="365" y="118"/>
                    <a:pt x="331" y="152"/>
                  </a:cubicBezTo>
                  <a:cubicBezTo>
                    <a:pt x="217" y="243"/>
                    <a:pt x="115" y="368"/>
                    <a:pt x="46" y="505"/>
                  </a:cubicBezTo>
                  <a:cubicBezTo>
                    <a:pt x="24" y="539"/>
                    <a:pt x="13" y="585"/>
                    <a:pt x="1" y="630"/>
                  </a:cubicBezTo>
                  <a:lnTo>
                    <a:pt x="1115" y="630"/>
                  </a:lnTo>
                  <a:cubicBezTo>
                    <a:pt x="1138" y="482"/>
                    <a:pt x="1115" y="334"/>
                    <a:pt x="1047" y="209"/>
                  </a:cubicBezTo>
                  <a:cubicBezTo>
                    <a:pt x="971" y="80"/>
                    <a:pt x="823" y="1"/>
                    <a:pt x="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6"/>
            <p:cNvSpPr/>
            <p:nvPr/>
          </p:nvSpPr>
          <p:spPr>
            <a:xfrm>
              <a:off x="6661750" y="4706350"/>
              <a:ext cx="875" cy="300"/>
            </a:xfrm>
            <a:custGeom>
              <a:avLst/>
              <a:gdLst/>
              <a:ahLst/>
              <a:cxnLst/>
              <a:rect l="l" t="t" r="r" b="b"/>
              <a:pathLst>
                <a:path w="35" h="12" extrusionOk="0">
                  <a:moveTo>
                    <a:pt x="0" y="1"/>
                  </a:moveTo>
                  <a:lnTo>
                    <a:pt x="0" y="12"/>
                  </a:lnTo>
                  <a:lnTo>
                    <a:pt x="35" y="12"/>
                  </a:lnTo>
                  <a:cubicBezTo>
                    <a:pt x="23" y="12"/>
                    <a:pt x="12" y="1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6"/>
            <p:cNvSpPr/>
            <p:nvPr/>
          </p:nvSpPr>
          <p:spPr>
            <a:xfrm>
              <a:off x="6644125" y="4706350"/>
              <a:ext cx="40125" cy="21075"/>
            </a:xfrm>
            <a:custGeom>
              <a:avLst/>
              <a:gdLst/>
              <a:ahLst/>
              <a:cxnLst/>
              <a:rect l="l" t="t" r="r" b="b"/>
              <a:pathLst>
                <a:path w="1605" h="843" extrusionOk="0">
                  <a:moveTo>
                    <a:pt x="273" y="1"/>
                  </a:moveTo>
                  <a:lnTo>
                    <a:pt x="273" y="1"/>
                  </a:lnTo>
                  <a:cubicBezTo>
                    <a:pt x="23" y="160"/>
                    <a:pt x="0" y="580"/>
                    <a:pt x="285" y="717"/>
                  </a:cubicBezTo>
                  <a:cubicBezTo>
                    <a:pt x="376" y="774"/>
                    <a:pt x="478" y="797"/>
                    <a:pt x="581" y="797"/>
                  </a:cubicBezTo>
                  <a:cubicBezTo>
                    <a:pt x="592" y="797"/>
                    <a:pt x="614" y="808"/>
                    <a:pt x="626" y="808"/>
                  </a:cubicBezTo>
                  <a:cubicBezTo>
                    <a:pt x="687" y="832"/>
                    <a:pt x="748" y="843"/>
                    <a:pt x="809" y="843"/>
                  </a:cubicBezTo>
                  <a:cubicBezTo>
                    <a:pt x="1008" y="843"/>
                    <a:pt x="1195" y="724"/>
                    <a:pt x="1309" y="557"/>
                  </a:cubicBezTo>
                  <a:cubicBezTo>
                    <a:pt x="1319" y="524"/>
                    <a:pt x="1342" y="489"/>
                    <a:pt x="1354" y="456"/>
                  </a:cubicBezTo>
                  <a:cubicBezTo>
                    <a:pt x="1365" y="456"/>
                    <a:pt x="1377" y="456"/>
                    <a:pt x="1400" y="444"/>
                  </a:cubicBezTo>
                  <a:cubicBezTo>
                    <a:pt x="1479" y="433"/>
                    <a:pt x="1547" y="376"/>
                    <a:pt x="1604" y="319"/>
                  </a:cubicBezTo>
                  <a:lnTo>
                    <a:pt x="1354" y="262"/>
                  </a:lnTo>
                  <a:lnTo>
                    <a:pt x="1354" y="239"/>
                  </a:lnTo>
                  <a:cubicBezTo>
                    <a:pt x="1342" y="251"/>
                    <a:pt x="1342" y="251"/>
                    <a:pt x="1342" y="262"/>
                  </a:cubicBezTo>
                  <a:lnTo>
                    <a:pt x="899" y="160"/>
                  </a:lnTo>
                  <a:lnTo>
                    <a:pt x="887" y="160"/>
                  </a:lnTo>
                  <a:cubicBezTo>
                    <a:pt x="865" y="160"/>
                    <a:pt x="831" y="148"/>
                    <a:pt x="808" y="137"/>
                  </a:cubicBezTo>
                  <a:cubicBezTo>
                    <a:pt x="774" y="137"/>
                    <a:pt x="740" y="125"/>
                    <a:pt x="705" y="114"/>
                  </a:cubicBezTo>
                  <a:cubicBezTo>
                    <a:pt x="683" y="114"/>
                    <a:pt x="672" y="103"/>
                    <a:pt x="649" y="103"/>
                  </a:cubicBezTo>
                  <a:cubicBezTo>
                    <a:pt x="637" y="103"/>
                    <a:pt x="626" y="92"/>
                    <a:pt x="614" y="92"/>
                  </a:cubicBezTo>
                  <a:cubicBezTo>
                    <a:pt x="569" y="80"/>
                    <a:pt x="523" y="69"/>
                    <a:pt x="490" y="57"/>
                  </a:cubicBezTo>
                  <a:cubicBezTo>
                    <a:pt x="444" y="46"/>
                    <a:pt x="410" y="34"/>
                    <a:pt x="376" y="34"/>
                  </a:cubicBezTo>
                  <a:cubicBezTo>
                    <a:pt x="364" y="23"/>
                    <a:pt x="353" y="23"/>
                    <a:pt x="353" y="23"/>
                  </a:cubicBezTo>
                  <a:cubicBezTo>
                    <a:pt x="319" y="12"/>
                    <a:pt x="296" y="12"/>
                    <a:pt x="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6"/>
            <p:cNvSpPr/>
            <p:nvPr/>
          </p:nvSpPr>
          <p:spPr>
            <a:xfrm>
              <a:off x="6698150" y="4823775"/>
              <a:ext cx="13400" cy="33000"/>
            </a:xfrm>
            <a:custGeom>
              <a:avLst/>
              <a:gdLst/>
              <a:ahLst/>
              <a:cxnLst/>
              <a:rect l="l" t="t" r="r" b="b"/>
              <a:pathLst>
                <a:path w="536" h="1320" extrusionOk="0">
                  <a:moveTo>
                    <a:pt x="512" y="0"/>
                  </a:moveTo>
                  <a:cubicBezTo>
                    <a:pt x="490" y="12"/>
                    <a:pt x="467" y="12"/>
                    <a:pt x="444" y="12"/>
                  </a:cubicBezTo>
                  <a:cubicBezTo>
                    <a:pt x="239" y="69"/>
                    <a:pt x="114" y="205"/>
                    <a:pt x="35" y="399"/>
                  </a:cubicBezTo>
                  <a:cubicBezTo>
                    <a:pt x="0" y="490"/>
                    <a:pt x="12" y="592"/>
                    <a:pt x="57" y="683"/>
                  </a:cubicBezTo>
                  <a:cubicBezTo>
                    <a:pt x="80" y="842"/>
                    <a:pt x="137" y="990"/>
                    <a:pt x="250" y="1115"/>
                  </a:cubicBezTo>
                  <a:cubicBezTo>
                    <a:pt x="319" y="1206"/>
                    <a:pt x="421" y="1274"/>
                    <a:pt x="523" y="1320"/>
                  </a:cubicBezTo>
                  <a:lnTo>
                    <a:pt x="523" y="910"/>
                  </a:lnTo>
                  <a:lnTo>
                    <a:pt x="523" y="831"/>
                  </a:lnTo>
                  <a:lnTo>
                    <a:pt x="535" y="831"/>
                  </a:lnTo>
                  <a:cubicBezTo>
                    <a:pt x="535" y="831"/>
                    <a:pt x="523" y="831"/>
                    <a:pt x="523" y="819"/>
                  </a:cubicBezTo>
                  <a:lnTo>
                    <a:pt x="523" y="705"/>
                  </a:lnTo>
                  <a:lnTo>
                    <a:pt x="512" y="35"/>
                  </a:lnTo>
                  <a:lnTo>
                    <a:pt x="5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6"/>
            <p:cNvSpPr/>
            <p:nvPr/>
          </p:nvSpPr>
          <p:spPr>
            <a:xfrm>
              <a:off x="6713500" y="4844250"/>
              <a:ext cx="1150" cy="300"/>
            </a:xfrm>
            <a:custGeom>
              <a:avLst/>
              <a:gdLst/>
              <a:ahLst/>
              <a:cxnLst/>
              <a:rect l="l" t="t" r="r" b="b"/>
              <a:pathLst>
                <a:path w="46" h="12" extrusionOk="0">
                  <a:moveTo>
                    <a:pt x="46" y="0"/>
                  </a:moveTo>
                  <a:cubicBezTo>
                    <a:pt x="35" y="0"/>
                    <a:pt x="23" y="12"/>
                    <a:pt x="0" y="12"/>
                  </a:cubicBezTo>
                  <a:lnTo>
                    <a:pt x="35" y="12"/>
                  </a:lnTo>
                  <a:lnTo>
                    <a:pt x="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 name="Google Shape;416;p6"/>
          <p:cNvGrpSpPr/>
          <p:nvPr/>
        </p:nvGrpSpPr>
        <p:grpSpPr>
          <a:xfrm>
            <a:off x="8634850" y="4277354"/>
            <a:ext cx="1201590" cy="1066602"/>
            <a:chOff x="3152080" y="-2974023"/>
            <a:chExt cx="2103625" cy="1867300"/>
          </a:xfrm>
        </p:grpSpPr>
        <p:sp>
          <p:nvSpPr>
            <p:cNvPr id="417" name="Google Shape;417;p6"/>
            <p:cNvSpPr/>
            <p:nvPr/>
          </p:nvSpPr>
          <p:spPr>
            <a:xfrm>
              <a:off x="4305858" y="-1817383"/>
              <a:ext cx="949846" cy="428166"/>
            </a:xfrm>
            <a:custGeom>
              <a:avLst/>
              <a:gdLst/>
              <a:ahLst/>
              <a:cxnLst/>
              <a:rect l="l" t="t" r="r" b="b"/>
              <a:pathLst>
                <a:path w="7303" h="3292" extrusionOk="0">
                  <a:moveTo>
                    <a:pt x="4841" y="1"/>
                  </a:moveTo>
                  <a:cubicBezTo>
                    <a:pt x="4100" y="1"/>
                    <a:pt x="3246" y="128"/>
                    <a:pt x="2389" y="501"/>
                  </a:cubicBezTo>
                  <a:cubicBezTo>
                    <a:pt x="2389" y="501"/>
                    <a:pt x="956" y="1525"/>
                    <a:pt x="479" y="2116"/>
                  </a:cubicBezTo>
                  <a:cubicBezTo>
                    <a:pt x="1" y="2696"/>
                    <a:pt x="104" y="3026"/>
                    <a:pt x="410" y="3220"/>
                  </a:cubicBezTo>
                  <a:cubicBezTo>
                    <a:pt x="487" y="3267"/>
                    <a:pt x="750" y="3292"/>
                    <a:pt x="1123" y="3292"/>
                  </a:cubicBezTo>
                  <a:cubicBezTo>
                    <a:pt x="2253" y="3292"/>
                    <a:pt x="4386" y="3070"/>
                    <a:pt x="5335" y="2616"/>
                  </a:cubicBezTo>
                  <a:cubicBezTo>
                    <a:pt x="6609" y="2025"/>
                    <a:pt x="7303" y="763"/>
                    <a:pt x="7052" y="490"/>
                  </a:cubicBezTo>
                  <a:cubicBezTo>
                    <a:pt x="6906" y="322"/>
                    <a:pt x="6018" y="1"/>
                    <a:pt x="48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6"/>
            <p:cNvSpPr/>
            <p:nvPr/>
          </p:nvSpPr>
          <p:spPr>
            <a:xfrm>
              <a:off x="4530735" y="-1623461"/>
              <a:ext cx="306947" cy="103140"/>
            </a:xfrm>
            <a:custGeom>
              <a:avLst/>
              <a:gdLst/>
              <a:ahLst/>
              <a:cxnLst/>
              <a:rect l="l" t="t" r="r" b="b"/>
              <a:pathLst>
                <a:path w="2360" h="793" extrusionOk="0">
                  <a:moveTo>
                    <a:pt x="1754" y="0"/>
                  </a:moveTo>
                  <a:cubicBezTo>
                    <a:pt x="1209" y="0"/>
                    <a:pt x="205" y="511"/>
                    <a:pt x="205" y="511"/>
                  </a:cubicBezTo>
                  <a:cubicBezTo>
                    <a:pt x="205" y="511"/>
                    <a:pt x="1" y="637"/>
                    <a:pt x="172" y="773"/>
                  </a:cubicBezTo>
                  <a:cubicBezTo>
                    <a:pt x="187" y="786"/>
                    <a:pt x="216" y="792"/>
                    <a:pt x="257" y="792"/>
                  </a:cubicBezTo>
                  <a:cubicBezTo>
                    <a:pt x="683" y="792"/>
                    <a:pt x="2359" y="147"/>
                    <a:pt x="1923" y="23"/>
                  </a:cubicBezTo>
                  <a:cubicBezTo>
                    <a:pt x="1875" y="7"/>
                    <a:pt x="1817" y="0"/>
                    <a:pt x="1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6"/>
            <p:cNvSpPr/>
            <p:nvPr/>
          </p:nvSpPr>
          <p:spPr>
            <a:xfrm>
              <a:off x="4267490" y="-2433356"/>
              <a:ext cx="821085" cy="620528"/>
            </a:xfrm>
            <a:custGeom>
              <a:avLst/>
              <a:gdLst/>
              <a:ahLst/>
              <a:cxnLst/>
              <a:rect l="l" t="t" r="r" b="b"/>
              <a:pathLst>
                <a:path w="6313" h="4771" extrusionOk="0">
                  <a:moveTo>
                    <a:pt x="4935" y="0"/>
                  </a:moveTo>
                  <a:cubicBezTo>
                    <a:pt x="4145" y="0"/>
                    <a:pt x="3007" y="485"/>
                    <a:pt x="1502" y="2087"/>
                  </a:cubicBezTo>
                  <a:cubicBezTo>
                    <a:pt x="1502" y="2087"/>
                    <a:pt x="0" y="4566"/>
                    <a:pt x="285" y="4759"/>
                  </a:cubicBezTo>
                  <a:cubicBezTo>
                    <a:pt x="296" y="4767"/>
                    <a:pt x="313" y="4770"/>
                    <a:pt x="336" y="4770"/>
                  </a:cubicBezTo>
                  <a:cubicBezTo>
                    <a:pt x="884" y="4770"/>
                    <a:pt x="4742" y="2738"/>
                    <a:pt x="5255" y="2269"/>
                  </a:cubicBezTo>
                  <a:cubicBezTo>
                    <a:pt x="5778" y="1779"/>
                    <a:pt x="6313" y="404"/>
                    <a:pt x="5539" y="108"/>
                  </a:cubicBezTo>
                  <a:cubicBezTo>
                    <a:pt x="5367" y="41"/>
                    <a:pt x="5166" y="0"/>
                    <a:pt x="49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6"/>
            <p:cNvSpPr/>
            <p:nvPr/>
          </p:nvSpPr>
          <p:spPr>
            <a:xfrm>
              <a:off x="4467265" y="-2185978"/>
              <a:ext cx="190281" cy="144890"/>
            </a:xfrm>
            <a:custGeom>
              <a:avLst/>
              <a:gdLst/>
              <a:ahLst/>
              <a:cxnLst/>
              <a:rect l="l" t="t" r="r" b="b"/>
              <a:pathLst>
                <a:path w="1463" h="1114" extrusionOk="0">
                  <a:moveTo>
                    <a:pt x="1160" y="0"/>
                  </a:moveTo>
                  <a:cubicBezTo>
                    <a:pt x="1003" y="0"/>
                    <a:pt x="822" y="204"/>
                    <a:pt x="739" y="287"/>
                  </a:cubicBezTo>
                  <a:cubicBezTo>
                    <a:pt x="569" y="469"/>
                    <a:pt x="0" y="924"/>
                    <a:pt x="170" y="1095"/>
                  </a:cubicBezTo>
                  <a:cubicBezTo>
                    <a:pt x="183" y="1107"/>
                    <a:pt x="201" y="1113"/>
                    <a:pt x="223" y="1113"/>
                  </a:cubicBezTo>
                  <a:cubicBezTo>
                    <a:pt x="502" y="1113"/>
                    <a:pt x="1463" y="195"/>
                    <a:pt x="1262" y="37"/>
                  </a:cubicBezTo>
                  <a:cubicBezTo>
                    <a:pt x="1230" y="11"/>
                    <a:pt x="1196" y="0"/>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6"/>
            <p:cNvSpPr/>
            <p:nvPr/>
          </p:nvSpPr>
          <p:spPr>
            <a:xfrm>
              <a:off x="4021933" y="-1935870"/>
              <a:ext cx="180527" cy="361444"/>
            </a:xfrm>
            <a:custGeom>
              <a:avLst/>
              <a:gdLst/>
              <a:ahLst/>
              <a:cxnLst/>
              <a:rect l="l" t="t" r="r" b="b"/>
              <a:pathLst>
                <a:path w="1388" h="2779" extrusionOk="0">
                  <a:moveTo>
                    <a:pt x="524" y="0"/>
                  </a:moveTo>
                  <a:cubicBezTo>
                    <a:pt x="502" y="0"/>
                    <a:pt x="479" y="5"/>
                    <a:pt x="455" y="13"/>
                  </a:cubicBezTo>
                  <a:cubicBezTo>
                    <a:pt x="0" y="195"/>
                    <a:pt x="251" y="457"/>
                    <a:pt x="342" y="843"/>
                  </a:cubicBezTo>
                  <a:cubicBezTo>
                    <a:pt x="431" y="1223"/>
                    <a:pt x="795" y="2778"/>
                    <a:pt x="1002" y="2778"/>
                  </a:cubicBezTo>
                  <a:cubicBezTo>
                    <a:pt x="1006" y="2778"/>
                    <a:pt x="1009" y="2778"/>
                    <a:pt x="1013" y="2777"/>
                  </a:cubicBezTo>
                  <a:cubicBezTo>
                    <a:pt x="1206" y="2708"/>
                    <a:pt x="1388" y="2561"/>
                    <a:pt x="1365" y="2311"/>
                  </a:cubicBezTo>
                  <a:cubicBezTo>
                    <a:pt x="1354" y="2072"/>
                    <a:pt x="1172" y="1412"/>
                    <a:pt x="1172" y="1412"/>
                  </a:cubicBezTo>
                  <a:cubicBezTo>
                    <a:pt x="1172" y="1412"/>
                    <a:pt x="937" y="0"/>
                    <a:pt x="5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
            <p:cNvSpPr/>
            <p:nvPr/>
          </p:nvSpPr>
          <p:spPr>
            <a:xfrm>
              <a:off x="4154986" y="-2826923"/>
              <a:ext cx="367036" cy="672423"/>
            </a:xfrm>
            <a:custGeom>
              <a:avLst/>
              <a:gdLst/>
              <a:ahLst/>
              <a:cxnLst/>
              <a:rect l="l" t="t" r="r" b="b"/>
              <a:pathLst>
                <a:path w="2822" h="5170" extrusionOk="0">
                  <a:moveTo>
                    <a:pt x="2092" y="1"/>
                  </a:moveTo>
                  <a:cubicBezTo>
                    <a:pt x="1468" y="1"/>
                    <a:pt x="579" y="1688"/>
                    <a:pt x="490" y="2008"/>
                  </a:cubicBezTo>
                  <a:cubicBezTo>
                    <a:pt x="490" y="2008"/>
                    <a:pt x="81" y="3554"/>
                    <a:pt x="46" y="4044"/>
                  </a:cubicBezTo>
                  <a:cubicBezTo>
                    <a:pt x="1" y="4544"/>
                    <a:pt x="92" y="5147"/>
                    <a:pt x="319" y="5169"/>
                  </a:cubicBezTo>
                  <a:cubicBezTo>
                    <a:pt x="322" y="5170"/>
                    <a:pt x="324" y="5170"/>
                    <a:pt x="326" y="5170"/>
                  </a:cubicBezTo>
                  <a:cubicBezTo>
                    <a:pt x="563" y="5170"/>
                    <a:pt x="1385" y="4062"/>
                    <a:pt x="2094" y="2508"/>
                  </a:cubicBezTo>
                  <a:cubicBezTo>
                    <a:pt x="2821" y="939"/>
                    <a:pt x="2776" y="120"/>
                    <a:pt x="2151" y="6"/>
                  </a:cubicBezTo>
                  <a:cubicBezTo>
                    <a:pt x="2132" y="3"/>
                    <a:pt x="2112" y="1"/>
                    <a:pt x="2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6"/>
            <p:cNvSpPr/>
            <p:nvPr/>
          </p:nvSpPr>
          <p:spPr>
            <a:xfrm>
              <a:off x="4221708" y="-2472244"/>
              <a:ext cx="95856" cy="143329"/>
            </a:xfrm>
            <a:custGeom>
              <a:avLst/>
              <a:gdLst/>
              <a:ahLst/>
              <a:cxnLst/>
              <a:rect l="l" t="t" r="r" b="b"/>
              <a:pathLst>
                <a:path w="737" h="1102" extrusionOk="0">
                  <a:moveTo>
                    <a:pt x="577" y="1"/>
                  </a:moveTo>
                  <a:cubicBezTo>
                    <a:pt x="453" y="1"/>
                    <a:pt x="337" y="235"/>
                    <a:pt x="296" y="327"/>
                  </a:cubicBezTo>
                  <a:cubicBezTo>
                    <a:pt x="296" y="327"/>
                    <a:pt x="0" y="1067"/>
                    <a:pt x="159" y="1100"/>
                  </a:cubicBezTo>
                  <a:cubicBezTo>
                    <a:pt x="162" y="1101"/>
                    <a:pt x="164" y="1101"/>
                    <a:pt x="167" y="1101"/>
                  </a:cubicBezTo>
                  <a:cubicBezTo>
                    <a:pt x="320" y="1101"/>
                    <a:pt x="737" y="65"/>
                    <a:pt x="614" y="9"/>
                  </a:cubicBezTo>
                  <a:cubicBezTo>
                    <a:pt x="602" y="3"/>
                    <a:pt x="589"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6"/>
            <p:cNvSpPr/>
            <p:nvPr/>
          </p:nvSpPr>
          <p:spPr>
            <a:xfrm>
              <a:off x="3718759" y="-2974023"/>
              <a:ext cx="350649" cy="840334"/>
            </a:xfrm>
            <a:custGeom>
              <a:avLst/>
              <a:gdLst/>
              <a:ahLst/>
              <a:cxnLst/>
              <a:rect l="l" t="t" r="r" b="b"/>
              <a:pathLst>
                <a:path w="2696" h="6461" extrusionOk="0">
                  <a:moveTo>
                    <a:pt x="740" y="0"/>
                  </a:moveTo>
                  <a:cubicBezTo>
                    <a:pt x="668" y="0"/>
                    <a:pt x="592" y="18"/>
                    <a:pt x="512" y="57"/>
                  </a:cubicBezTo>
                  <a:cubicBezTo>
                    <a:pt x="0" y="318"/>
                    <a:pt x="466" y="2650"/>
                    <a:pt x="648" y="3184"/>
                  </a:cubicBezTo>
                  <a:cubicBezTo>
                    <a:pt x="818" y="3715"/>
                    <a:pt x="1747" y="6460"/>
                    <a:pt x="2218" y="6460"/>
                  </a:cubicBezTo>
                  <a:cubicBezTo>
                    <a:pt x="2222" y="6460"/>
                    <a:pt x="2226" y="6460"/>
                    <a:pt x="2229" y="6460"/>
                  </a:cubicBezTo>
                  <a:cubicBezTo>
                    <a:pt x="2695" y="6403"/>
                    <a:pt x="2218" y="3161"/>
                    <a:pt x="2207" y="3070"/>
                  </a:cubicBezTo>
                  <a:cubicBezTo>
                    <a:pt x="2207" y="3070"/>
                    <a:pt x="2149" y="1536"/>
                    <a:pt x="1763" y="990"/>
                  </a:cubicBezTo>
                  <a:cubicBezTo>
                    <a:pt x="1436" y="519"/>
                    <a:pt x="1135" y="0"/>
                    <a:pt x="7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6"/>
            <p:cNvSpPr/>
            <p:nvPr/>
          </p:nvSpPr>
          <p:spPr>
            <a:xfrm>
              <a:off x="3874573" y="-2574863"/>
              <a:ext cx="108992" cy="206279"/>
            </a:xfrm>
            <a:custGeom>
              <a:avLst/>
              <a:gdLst/>
              <a:ahLst/>
              <a:cxnLst/>
              <a:rect l="l" t="t" r="r" b="b"/>
              <a:pathLst>
                <a:path w="838" h="1586" extrusionOk="0">
                  <a:moveTo>
                    <a:pt x="222" y="1"/>
                  </a:moveTo>
                  <a:cubicBezTo>
                    <a:pt x="211" y="1"/>
                    <a:pt x="200" y="5"/>
                    <a:pt x="190" y="13"/>
                  </a:cubicBezTo>
                  <a:cubicBezTo>
                    <a:pt x="0" y="169"/>
                    <a:pt x="312" y="1585"/>
                    <a:pt x="570" y="1585"/>
                  </a:cubicBezTo>
                  <a:cubicBezTo>
                    <a:pt x="576" y="1585"/>
                    <a:pt x="582" y="1584"/>
                    <a:pt x="587" y="1583"/>
                  </a:cubicBezTo>
                  <a:cubicBezTo>
                    <a:pt x="838" y="1525"/>
                    <a:pt x="656" y="1082"/>
                    <a:pt x="656" y="1082"/>
                  </a:cubicBezTo>
                  <a:cubicBezTo>
                    <a:pt x="656" y="1082"/>
                    <a:pt x="403" y="1"/>
                    <a:pt x="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6"/>
            <p:cNvSpPr/>
            <p:nvPr/>
          </p:nvSpPr>
          <p:spPr>
            <a:xfrm>
              <a:off x="3331175" y="-2431015"/>
              <a:ext cx="633274" cy="417891"/>
            </a:xfrm>
            <a:custGeom>
              <a:avLst/>
              <a:gdLst/>
              <a:ahLst/>
              <a:cxnLst/>
              <a:rect l="l" t="t" r="r" b="b"/>
              <a:pathLst>
                <a:path w="4869" h="3213" extrusionOk="0">
                  <a:moveTo>
                    <a:pt x="530" y="1"/>
                  </a:moveTo>
                  <a:cubicBezTo>
                    <a:pt x="349" y="1"/>
                    <a:pt x="205" y="51"/>
                    <a:pt x="148" y="192"/>
                  </a:cubicBezTo>
                  <a:cubicBezTo>
                    <a:pt x="1" y="568"/>
                    <a:pt x="1638" y="2046"/>
                    <a:pt x="2230" y="2353"/>
                  </a:cubicBezTo>
                  <a:cubicBezTo>
                    <a:pt x="2767" y="2642"/>
                    <a:pt x="4223" y="3213"/>
                    <a:pt x="4614" y="3213"/>
                  </a:cubicBezTo>
                  <a:cubicBezTo>
                    <a:pt x="4653" y="3213"/>
                    <a:pt x="4682" y="3207"/>
                    <a:pt x="4697" y="3195"/>
                  </a:cubicBezTo>
                  <a:cubicBezTo>
                    <a:pt x="4868" y="3058"/>
                    <a:pt x="3378" y="1500"/>
                    <a:pt x="3049" y="1250"/>
                  </a:cubicBezTo>
                  <a:cubicBezTo>
                    <a:pt x="3049" y="1250"/>
                    <a:pt x="1945" y="386"/>
                    <a:pt x="1490" y="227"/>
                  </a:cubicBezTo>
                  <a:cubicBezTo>
                    <a:pt x="1204" y="129"/>
                    <a:pt x="819" y="1"/>
                    <a:pt x="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6"/>
            <p:cNvSpPr/>
            <p:nvPr/>
          </p:nvSpPr>
          <p:spPr>
            <a:xfrm>
              <a:off x="3572700" y="-2245937"/>
              <a:ext cx="203808" cy="121608"/>
            </a:xfrm>
            <a:custGeom>
              <a:avLst/>
              <a:gdLst/>
              <a:ahLst/>
              <a:cxnLst/>
              <a:rect l="l" t="t" r="r" b="b"/>
              <a:pathLst>
                <a:path w="1567" h="935" extrusionOk="0">
                  <a:moveTo>
                    <a:pt x="285" y="1"/>
                  </a:moveTo>
                  <a:cubicBezTo>
                    <a:pt x="249" y="1"/>
                    <a:pt x="217" y="7"/>
                    <a:pt x="191" y="20"/>
                  </a:cubicBezTo>
                  <a:cubicBezTo>
                    <a:pt x="1" y="115"/>
                    <a:pt x="1142" y="935"/>
                    <a:pt x="1408" y="935"/>
                  </a:cubicBezTo>
                  <a:cubicBezTo>
                    <a:pt x="1428" y="935"/>
                    <a:pt x="1444" y="930"/>
                    <a:pt x="1453" y="919"/>
                  </a:cubicBezTo>
                  <a:cubicBezTo>
                    <a:pt x="1566" y="771"/>
                    <a:pt x="1214" y="464"/>
                    <a:pt x="1101" y="384"/>
                  </a:cubicBezTo>
                  <a:cubicBezTo>
                    <a:pt x="923" y="265"/>
                    <a:pt x="521" y="1"/>
                    <a:pt x="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6"/>
            <p:cNvSpPr/>
            <p:nvPr/>
          </p:nvSpPr>
          <p:spPr>
            <a:xfrm>
              <a:off x="3252748" y="-1955119"/>
              <a:ext cx="720416" cy="311110"/>
            </a:xfrm>
            <a:custGeom>
              <a:avLst/>
              <a:gdLst/>
              <a:ahLst/>
              <a:cxnLst/>
              <a:rect l="l" t="t" r="r" b="b"/>
              <a:pathLst>
                <a:path w="5539" h="2392" extrusionOk="0">
                  <a:moveTo>
                    <a:pt x="2693" y="1"/>
                  </a:moveTo>
                  <a:cubicBezTo>
                    <a:pt x="2572" y="1"/>
                    <a:pt x="2451" y="9"/>
                    <a:pt x="2332" y="25"/>
                  </a:cubicBezTo>
                  <a:cubicBezTo>
                    <a:pt x="2332" y="25"/>
                    <a:pt x="0" y="116"/>
                    <a:pt x="12" y="867"/>
                  </a:cubicBezTo>
                  <a:cubicBezTo>
                    <a:pt x="23" y="1617"/>
                    <a:pt x="695" y="2356"/>
                    <a:pt x="1661" y="2391"/>
                  </a:cubicBezTo>
                  <a:cubicBezTo>
                    <a:pt x="1684" y="2391"/>
                    <a:pt x="1709" y="2392"/>
                    <a:pt x="1734" y="2392"/>
                  </a:cubicBezTo>
                  <a:cubicBezTo>
                    <a:pt x="2763" y="2392"/>
                    <a:pt x="5258" y="1733"/>
                    <a:pt x="5403" y="1367"/>
                  </a:cubicBezTo>
                  <a:cubicBezTo>
                    <a:pt x="5539" y="1011"/>
                    <a:pt x="4086" y="1"/>
                    <a:pt x="26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6"/>
            <p:cNvSpPr/>
            <p:nvPr/>
          </p:nvSpPr>
          <p:spPr>
            <a:xfrm>
              <a:off x="3552930" y="-1833901"/>
              <a:ext cx="247249" cy="75436"/>
            </a:xfrm>
            <a:custGeom>
              <a:avLst/>
              <a:gdLst/>
              <a:ahLst/>
              <a:cxnLst/>
              <a:rect l="l" t="t" r="r" b="b"/>
              <a:pathLst>
                <a:path w="1901" h="580" extrusionOk="0">
                  <a:moveTo>
                    <a:pt x="1324" y="0"/>
                  </a:moveTo>
                  <a:cubicBezTo>
                    <a:pt x="925" y="0"/>
                    <a:pt x="1" y="36"/>
                    <a:pt x="81" y="367"/>
                  </a:cubicBezTo>
                  <a:cubicBezTo>
                    <a:pt x="115" y="524"/>
                    <a:pt x="363" y="580"/>
                    <a:pt x="662" y="580"/>
                  </a:cubicBezTo>
                  <a:cubicBezTo>
                    <a:pt x="1163" y="580"/>
                    <a:pt x="1808" y="425"/>
                    <a:pt x="1844" y="332"/>
                  </a:cubicBezTo>
                  <a:cubicBezTo>
                    <a:pt x="1900" y="173"/>
                    <a:pt x="1696" y="14"/>
                    <a:pt x="1503" y="3"/>
                  </a:cubicBezTo>
                  <a:cubicBezTo>
                    <a:pt x="1503" y="3"/>
                    <a:pt x="1433"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6"/>
            <p:cNvSpPr/>
            <p:nvPr/>
          </p:nvSpPr>
          <p:spPr>
            <a:xfrm>
              <a:off x="3152080" y="-1539701"/>
              <a:ext cx="992767" cy="432978"/>
            </a:xfrm>
            <a:custGeom>
              <a:avLst/>
              <a:gdLst/>
              <a:ahLst/>
              <a:cxnLst/>
              <a:rect l="l" t="t" r="r" b="b"/>
              <a:pathLst>
                <a:path w="7633" h="3329" extrusionOk="0">
                  <a:moveTo>
                    <a:pt x="5010" y="0"/>
                  </a:moveTo>
                  <a:cubicBezTo>
                    <a:pt x="4959" y="0"/>
                    <a:pt x="4908" y="2"/>
                    <a:pt x="4858" y="4"/>
                  </a:cubicBezTo>
                  <a:cubicBezTo>
                    <a:pt x="3800" y="49"/>
                    <a:pt x="718" y="948"/>
                    <a:pt x="365" y="1926"/>
                  </a:cubicBezTo>
                  <a:cubicBezTo>
                    <a:pt x="1" y="2904"/>
                    <a:pt x="58" y="3086"/>
                    <a:pt x="683" y="3245"/>
                  </a:cubicBezTo>
                  <a:cubicBezTo>
                    <a:pt x="872" y="3293"/>
                    <a:pt x="1219" y="3329"/>
                    <a:pt x="1660" y="3329"/>
                  </a:cubicBezTo>
                  <a:cubicBezTo>
                    <a:pt x="2687" y="3329"/>
                    <a:pt x="4221" y="3137"/>
                    <a:pt x="5437" y="2460"/>
                  </a:cubicBezTo>
                  <a:cubicBezTo>
                    <a:pt x="7178" y="1482"/>
                    <a:pt x="7633" y="550"/>
                    <a:pt x="7178" y="413"/>
                  </a:cubicBezTo>
                  <a:cubicBezTo>
                    <a:pt x="7178" y="413"/>
                    <a:pt x="6032" y="0"/>
                    <a:pt x="50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6"/>
            <p:cNvSpPr/>
            <p:nvPr/>
          </p:nvSpPr>
          <p:spPr>
            <a:xfrm>
              <a:off x="3663613" y="-1444626"/>
              <a:ext cx="331789" cy="143979"/>
            </a:xfrm>
            <a:custGeom>
              <a:avLst/>
              <a:gdLst/>
              <a:ahLst/>
              <a:cxnLst/>
              <a:rect l="l" t="t" r="r" b="b"/>
              <a:pathLst>
                <a:path w="2551" h="1107" extrusionOk="0">
                  <a:moveTo>
                    <a:pt x="2062" y="1"/>
                  </a:moveTo>
                  <a:lnTo>
                    <a:pt x="2062" y="1"/>
                  </a:lnTo>
                  <a:cubicBezTo>
                    <a:pt x="2062" y="1"/>
                    <a:pt x="1107" y="183"/>
                    <a:pt x="526" y="501"/>
                  </a:cubicBezTo>
                  <a:cubicBezTo>
                    <a:pt x="19" y="795"/>
                    <a:pt x="0" y="1107"/>
                    <a:pt x="349" y="1107"/>
                  </a:cubicBezTo>
                  <a:cubicBezTo>
                    <a:pt x="391" y="1107"/>
                    <a:pt x="439" y="1102"/>
                    <a:pt x="493" y="1092"/>
                  </a:cubicBezTo>
                  <a:cubicBezTo>
                    <a:pt x="970" y="990"/>
                    <a:pt x="2551" y="137"/>
                    <a:pt x="2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 name="Google Shape;432;p6"/>
          <p:cNvGrpSpPr/>
          <p:nvPr/>
        </p:nvGrpSpPr>
        <p:grpSpPr>
          <a:xfrm rot="2700000">
            <a:off x="-682697" y="1134280"/>
            <a:ext cx="1201592" cy="1066603"/>
            <a:chOff x="3152080" y="-2974023"/>
            <a:chExt cx="2103625" cy="1867300"/>
          </a:xfrm>
        </p:grpSpPr>
        <p:sp>
          <p:nvSpPr>
            <p:cNvPr id="433" name="Google Shape;433;p6"/>
            <p:cNvSpPr/>
            <p:nvPr/>
          </p:nvSpPr>
          <p:spPr>
            <a:xfrm>
              <a:off x="4305858" y="-1817383"/>
              <a:ext cx="949846" cy="428166"/>
            </a:xfrm>
            <a:custGeom>
              <a:avLst/>
              <a:gdLst/>
              <a:ahLst/>
              <a:cxnLst/>
              <a:rect l="l" t="t" r="r" b="b"/>
              <a:pathLst>
                <a:path w="7303" h="3292" extrusionOk="0">
                  <a:moveTo>
                    <a:pt x="4841" y="1"/>
                  </a:moveTo>
                  <a:cubicBezTo>
                    <a:pt x="4100" y="1"/>
                    <a:pt x="3246" y="128"/>
                    <a:pt x="2389" y="501"/>
                  </a:cubicBezTo>
                  <a:cubicBezTo>
                    <a:pt x="2389" y="501"/>
                    <a:pt x="956" y="1525"/>
                    <a:pt x="479" y="2116"/>
                  </a:cubicBezTo>
                  <a:cubicBezTo>
                    <a:pt x="1" y="2696"/>
                    <a:pt x="104" y="3026"/>
                    <a:pt x="410" y="3220"/>
                  </a:cubicBezTo>
                  <a:cubicBezTo>
                    <a:pt x="487" y="3267"/>
                    <a:pt x="750" y="3292"/>
                    <a:pt x="1123" y="3292"/>
                  </a:cubicBezTo>
                  <a:cubicBezTo>
                    <a:pt x="2253" y="3292"/>
                    <a:pt x="4386" y="3070"/>
                    <a:pt x="5335" y="2616"/>
                  </a:cubicBezTo>
                  <a:cubicBezTo>
                    <a:pt x="6609" y="2025"/>
                    <a:pt x="7303" y="763"/>
                    <a:pt x="7052" y="490"/>
                  </a:cubicBezTo>
                  <a:cubicBezTo>
                    <a:pt x="6906" y="322"/>
                    <a:pt x="6018" y="1"/>
                    <a:pt x="48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6"/>
            <p:cNvSpPr/>
            <p:nvPr/>
          </p:nvSpPr>
          <p:spPr>
            <a:xfrm>
              <a:off x="4530735" y="-1623461"/>
              <a:ext cx="306947" cy="103140"/>
            </a:xfrm>
            <a:custGeom>
              <a:avLst/>
              <a:gdLst/>
              <a:ahLst/>
              <a:cxnLst/>
              <a:rect l="l" t="t" r="r" b="b"/>
              <a:pathLst>
                <a:path w="2360" h="793" extrusionOk="0">
                  <a:moveTo>
                    <a:pt x="1754" y="0"/>
                  </a:moveTo>
                  <a:cubicBezTo>
                    <a:pt x="1209" y="0"/>
                    <a:pt x="205" y="511"/>
                    <a:pt x="205" y="511"/>
                  </a:cubicBezTo>
                  <a:cubicBezTo>
                    <a:pt x="205" y="511"/>
                    <a:pt x="1" y="637"/>
                    <a:pt x="172" y="773"/>
                  </a:cubicBezTo>
                  <a:cubicBezTo>
                    <a:pt x="187" y="786"/>
                    <a:pt x="216" y="792"/>
                    <a:pt x="257" y="792"/>
                  </a:cubicBezTo>
                  <a:cubicBezTo>
                    <a:pt x="683" y="792"/>
                    <a:pt x="2359" y="147"/>
                    <a:pt x="1923" y="23"/>
                  </a:cubicBezTo>
                  <a:cubicBezTo>
                    <a:pt x="1875" y="7"/>
                    <a:pt x="1817" y="0"/>
                    <a:pt x="1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6"/>
            <p:cNvSpPr/>
            <p:nvPr/>
          </p:nvSpPr>
          <p:spPr>
            <a:xfrm>
              <a:off x="4267490" y="-2433356"/>
              <a:ext cx="821085" cy="620528"/>
            </a:xfrm>
            <a:custGeom>
              <a:avLst/>
              <a:gdLst/>
              <a:ahLst/>
              <a:cxnLst/>
              <a:rect l="l" t="t" r="r" b="b"/>
              <a:pathLst>
                <a:path w="6313" h="4771" extrusionOk="0">
                  <a:moveTo>
                    <a:pt x="4935" y="0"/>
                  </a:moveTo>
                  <a:cubicBezTo>
                    <a:pt x="4145" y="0"/>
                    <a:pt x="3007" y="485"/>
                    <a:pt x="1502" y="2087"/>
                  </a:cubicBezTo>
                  <a:cubicBezTo>
                    <a:pt x="1502" y="2087"/>
                    <a:pt x="0" y="4566"/>
                    <a:pt x="285" y="4759"/>
                  </a:cubicBezTo>
                  <a:cubicBezTo>
                    <a:pt x="296" y="4767"/>
                    <a:pt x="313" y="4770"/>
                    <a:pt x="336" y="4770"/>
                  </a:cubicBezTo>
                  <a:cubicBezTo>
                    <a:pt x="884" y="4770"/>
                    <a:pt x="4742" y="2738"/>
                    <a:pt x="5255" y="2269"/>
                  </a:cubicBezTo>
                  <a:cubicBezTo>
                    <a:pt x="5778" y="1779"/>
                    <a:pt x="6313" y="404"/>
                    <a:pt x="5539" y="108"/>
                  </a:cubicBezTo>
                  <a:cubicBezTo>
                    <a:pt x="5367" y="41"/>
                    <a:pt x="5166" y="0"/>
                    <a:pt x="49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6"/>
            <p:cNvSpPr/>
            <p:nvPr/>
          </p:nvSpPr>
          <p:spPr>
            <a:xfrm>
              <a:off x="4467265" y="-2185978"/>
              <a:ext cx="190281" cy="144890"/>
            </a:xfrm>
            <a:custGeom>
              <a:avLst/>
              <a:gdLst/>
              <a:ahLst/>
              <a:cxnLst/>
              <a:rect l="l" t="t" r="r" b="b"/>
              <a:pathLst>
                <a:path w="1463" h="1114" extrusionOk="0">
                  <a:moveTo>
                    <a:pt x="1160" y="0"/>
                  </a:moveTo>
                  <a:cubicBezTo>
                    <a:pt x="1003" y="0"/>
                    <a:pt x="822" y="204"/>
                    <a:pt x="739" y="287"/>
                  </a:cubicBezTo>
                  <a:cubicBezTo>
                    <a:pt x="569" y="469"/>
                    <a:pt x="0" y="924"/>
                    <a:pt x="170" y="1095"/>
                  </a:cubicBezTo>
                  <a:cubicBezTo>
                    <a:pt x="183" y="1107"/>
                    <a:pt x="201" y="1113"/>
                    <a:pt x="223" y="1113"/>
                  </a:cubicBezTo>
                  <a:cubicBezTo>
                    <a:pt x="502" y="1113"/>
                    <a:pt x="1463" y="195"/>
                    <a:pt x="1262" y="37"/>
                  </a:cubicBezTo>
                  <a:cubicBezTo>
                    <a:pt x="1230" y="11"/>
                    <a:pt x="1196" y="0"/>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6"/>
            <p:cNvSpPr/>
            <p:nvPr/>
          </p:nvSpPr>
          <p:spPr>
            <a:xfrm>
              <a:off x="4021933" y="-1935870"/>
              <a:ext cx="180527" cy="361444"/>
            </a:xfrm>
            <a:custGeom>
              <a:avLst/>
              <a:gdLst/>
              <a:ahLst/>
              <a:cxnLst/>
              <a:rect l="l" t="t" r="r" b="b"/>
              <a:pathLst>
                <a:path w="1388" h="2779" extrusionOk="0">
                  <a:moveTo>
                    <a:pt x="524" y="0"/>
                  </a:moveTo>
                  <a:cubicBezTo>
                    <a:pt x="502" y="0"/>
                    <a:pt x="479" y="5"/>
                    <a:pt x="455" y="13"/>
                  </a:cubicBezTo>
                  <a:cubicBezTo>
                    <a:pt x="0" y="195"/>
                    <a:pt x="251" y="457"/>
                    <a:pt x="342" y="843"/>
                  </a:cubicBezTo>
                  <a:cubicBezTo>
                    <a:pt x="431" y="1223"/>
                    <a:pt x="795" y="2778"/>
                    <a:pt x="1002" y="2778"/>
                  </a:cubicBezTo>
                  <a:cubicBezTo>
                    <a:pt x="1006" y="2778"/>
                    <a:pt x="1009" y="2778"/>
                    <a:pt x="1013" y="2777"/>
                  </a:cubicBezTo>
                  <a:cubicBezTo>
                    <a:pt x="1206" y="2708"/>
                    <a:pt x="1388" y="2561"/>
                    <a:pt x="1365" y="2311"/>
                  </a:cubicBezTo>
                  <a:cubicBezTo>
                    <a:pt x="1354" y="2072"/>
                    <a:pt x="1172" y="1412"/>
                    <a:pt x="1172" y="1412"/>
                  </a:cubicBezTo>
                  <a:cubicBezTo>
                    <a:pt x="1172" y="1412"/>
                    <a:pt x="937" y="0"/>
                    <a:pt x="5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6"/>
            <p:cNvSpPr/>
            <p:nvPr/>
          </p:nvSpPr>
          <p:spPr>
            <a:xfrm>
              <a:off x="4154986" y="-2826923"/>
              <a:ext cx="367036" cy="672423"/>
            </a:xfrm>
            <a:custGeom>
              <a:avLst/>
              <a:gdLst/>
              <a:ahLst/>
              <a:cxnLst/>
              <a:rect l="l" t="t" r="r" b="b"/>
              <a:pathLst>
                <a:path w="2822" h="5170" extrusionOk="0">
                  <a:moveTo>
                    <a:pt x="2092" y="1"/>
                  </a:moveTo>
                  <a:cubicBezTo>
                    <a:pt x="1468" y="1"/>
                    <a:pt x="579" y="1688"/>
                    <a:pt x="490" y="2008"/>
                  </a:cubicBezTo>
                  <a:cubicBezTo>
                    <a:pt x="490" y="2008"/>
                    <a:pt x="81" y="3554"/>
                    <a:pt x="46" y="4044"/>
                  </a:cubicBezTo>
                  <a:cubicBezTo>
                    <a:pt x="1" y="4544"/>
                    <a:pt x="92" y="5147"/>
                    <a:pt x="319" y="5169"/>
                  </a:cubicBezTo>
                  <a:cubicBezTo>
                    <a:pt x="322" y="5170"/>
                    <a:pt x="324" y="5170"/>
                    <a:pt x="326" y="5170"/>
                  </a:cubicBezTo>
                  <a:cubicBezTo>
                    <a:pt x="563" y="5170"/>
                    <a:pt x="1385" y="4062"/>
                    <a:pt x="2094" y="2508"/>
                  </a:cubicBezTo>
                  <a:cubicBezTo>
                    <a:pt x="2821" y="939"/>
                    <a:pt x="2776" y="120"/>
                    <a:pt x="2151" y="6"/>
                  </a:cubicBezTo>
                  <a:cubicBezTo>
                    <a:pt x="2132" y="3"/>
                    <a:pt x="2112" y="1"/>
                    <a:pt x="2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6"/>
            <p:cNvSpPr/>
            <p:nvPr/>
          </p:nvSpPr>
          <p:spPr>
            <a:xfrm>
              <a:off x="4221708" y="-2472244"/>
              <a:ext cx="95856" cy="143329"/>
            </a:xfrm>
            <a:custGeom>
              <a:avLst/>
              <a:gdLst/>
              <a:ahLst/>
              <a:cxnLst/>
              <a:rect l="l" t="t" r="r" b="b"/>
              <a:pathLst>
                <a:path w="737" h="1102" extrusionOk="0">
                  <a:moveTo>
                    <a:pt x="577" y="1"/>
                  </a:moveTo>
                  <a:cubicBezTo>
                    <a:pt x="453" y="1"/>
                    <a:pt x="337" y="235"/>
                    <a:pt x="296" y="327"/>
                  </a:cubicBezTo>
                  <a:cubicBezTo>
                    <a:pt x="296" y="327"/>
                    <a:pt x="0" y="1067"/>
                    <a:pt x="159" y="1100"/>
                  </a:cubicBezTo>
                  <a:cubicBezTo>
                    <a:pt x="162" y="1101"/>
                    <a:pt x="164" y="1101"/>
                    <a:pt x="167" y="1101"/>
                  </a:cubicBezTo>
                  <a:cubicBezTo>
                    <a:pt x="320" y="1101"/>
                    <a:pt x="737" y="65"/>
                    <a:pt x="614" y="9"/>
                  </a:cubicBezTo>
                  <a:cubicBezTo>
                    <a:pt x="602" y="3"/>
                    <a:pt x="589"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6"/>
            <p:cNvSpPr/>
            <p:nvPr/>
          </p:nvSpPr>
          <p:spPr>
            <a:xfrm>
              <a:off x="3718759" y="-2974023"/>
              <a:ext cx="350649" cy="840334"/>
            </a:xfrm>
            <a:custGeom>
              <a:avLst/>
              <a:gdLst/>
              <a:ahLst/>
              <a:cxnLst/>
              <a:rect l="l" t="t" r="r" b="b"/>
              <a:pathLst>
                <a:path w="2696" h="6461" extrusionOk="0">
                  <a:moveTo>
                    <a:pt x="740" y="0"/>
                  </a:moveTo>
                  <a:cubicBezTo>
                    <a:pt x="668" y="0"/>
                    <a:pt x="592" y="18"/>
                    <a:pt x="512" y="57"/>
                  </a:cubicBezTo>
                  <a:cubicBezTo>
                    <a:pt x="0" y="318"/>
                    <a:pt x="466" y="2650"/>
                    <a:pt x="648" y="3184"/>
                  </a:cubicBezTo>
                  <a:cubicBezTo>
                    <a:pt x="818" y="3715"/>
                    <a:pt x="1747" y="6460"/>
                    <a:pt x="2218" y="6460"/>
                  </a:cubicBezTo>
                  <a:cubicBezTo>
                    <a:pt x="2222" y="6460"/>
                    <a:pt x="2226" y="6460"/>
                    <a:pt x="2229" y="6460"/>
                  </a:cubicBezTo>
                  <a:cubicBezTo>
                    <a:pt x="2695" y="6403"/>
                    <a:pt x="2218" y="3161"/>
                    <a:pt x="2207" y="3070"/>
                  </a:cubicBezTo>
                  <a:cubicBezTo>
                    <a:pt x="2207" y="3070"/>
                    <a:pt x="2149" y="1536"/>
                    <a:pt x="1763" y="990"/>
                  </a:cubicBezTo>
                  <a:cubicBezTo>
                    <a:pt x="1436" y="519"/>
                    <a:pt x="1135" y="0"/>
                    <a:pt x="7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6"/>
            <p:cNvSpPr/>
            <p:nvPr/>
          </p:nvSpPr>
          <p:spPr>
            <a:xfrm>
              <a:off x="3874573" y="-2574863"/>
              <a:ext cx="108992" cy="206279"/>
            </a:xfrm>
            <a:custGeom>
              <a:avLst/>
              <a:gdLst/>
              <a:ahLst/>
              <a:cxnLst/>
              <a:rect l="l" t="t" r="r" b="b"/>
              <a:pathLst>
                <a:path w="838" h="1586" extrusionOk="0">
                  <a:moveTo>
                    <a:pt x="222" y="1"/>
                  </a:moveTo>
                  <a:cubicBezTo>
                    <a:pt x="211" y="1"/>
                    <a:pt x="200" y="5"/>
                    <a:pt x="190" y="13"/>
                  </a:cubicBezTo>
                  <a:cubicBezTo>
                    <a:pt x="0" y="169"/>
                    <a:pt x="312" y="1585"/>
                    <a:pt x="570" y="1585"/>
                  </a:cubicBezTo>
                  <a:cubicBezTo>
                    <a:pt x="576" y="1585"/>
                    <a:pt x="582" y="1584"/>
                    <a:pt x="587" y="1583"/>
                  </a:cubicBezTo>
                  <a:cubicBezTo>
                    <a:pt x="838" y="1525"/>
                    <a:pt x="656" y="1082"/>
                    <a:pt x="656" y="1082"/>
                  </a:cubicBezTo>
                  <a:cubicBezTo>
                    <a:pt x="656" y="1082"/>
                    <a:pt x="403" y="1"/>
                    <a:pt x="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6"/>
            <p:cNvSpPr/>
            <p:nvPr/>
          </p:nvSpPr>
          <p:spPr>
            <a:xfrm>
              <a:off x="3331175" y="-2431015"/>
              <a:ext cx="633274" cy="417891"/>
            </a:xfrm>
            <a:custGeom>
              <a:avLst/>
              <a:gdLst/>
              <a:ahLst/>
              <a:cxnLst/>
              <a:rect l="l" t="t" r="r" b="b"/>
              <a:pathLst>
                <a:path w="4869" h="3213" extrusionOk="0">
                  <a:moveTo>
                    <a:pt x="530" y="1"/>
                  </a:moveTo>
                  <a:cubicBezTo>
                    <a:pt x="349" y="1"/>
                    <a:pt x="205" y="51"/>
                    <a:pt x="148" y="192"/>
                  </a:cubicBezTo>
                  <a:cubicBezTo>
                    <a:pt x="1" y="568"/>
                    <a:pt x="1638" y="2046"/>
                    <a:pt x="2230" y="2353"/>
                  </a:cubicBezTo>
                  <a:cubicBezTo>
                    <a:pt x="2767" y="2642"/>
                    <a:pt x="4223" y="3213"/>
                    <a:pt x="4614" y="3213"/>
                  </a:cubicBezTo>
                  <a:cubicBezTo>
                    <a:pt x="4653" y="3213"/>
                    <a:pt x="4682" y="3207"/>
                    <a:pt x="4697" y="3195"/>
                  </a:cubicBezTo>
                  <a:cubicBezTo>
                    <a:pt x="4868" y="3058"/>
                    <a:pt x="3378" y="1500"/>
                    <a:pt x="3049" y="1250"/>
                  </a:cubicBezTo>
                  <a:cubicBezTo>
                    <a:pt x="3049" y="1250"/>
                    <a:pt x="1945" y="386"/>
                    <a:pt x="1490" y="227"/>
                  </a:cubicBezTo>
                  <a:cubicBezTo>
                    <a:pt x="1204" y="129"/>
                    <a:pt x="819" y="1"/>
                    <a:pt x="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6"/>
            <p:cNvSpPr/>
            <p:nvPr/>
          </p:nvSpPr>
          <p:spPr>
            <a:xfrm>
              <a:off x="3572700" y="-2245937"/>
              <a:ext cx="203808" cy="121608"/>
            </a:xfrm>
            <a:custGeom>
              <a:avLst/>
              <a:gdLst/>
              <a:ahLst/>
              <a:cxnLst/>
              <a:rect l="l" t="t" r="r" b="b"/>
              <a:pathLst>
                <a:path w="1567" h="935" extrusionOk="0">
                  <a:moveTo>
                    <a:pt x="285" y="1"/>
                  </a:moveTo>
                  <a:cubicBezTo>
                    <a:pt x="249" y="1"/>
                    <a:pt x="217" y="7"/>
                    <a:pt x="191" y="20"/>
                  </a:cubicBezTo>
                  <a:cubicBezTo>
                    <a:pt x="1" y="115"/>
                    <a:pt x="1142" y="935"/>
                    <a:pt x="1408" y="935"/>
                  </a:cubicBezTo>
                  <a:cubicBezTo>
                    <a:pt x="1428" y="935"/>
                    <a:pt x="1444" y="930"/>
                    <a:pt x="1453" y="919"/>
                  </a:cubicBezTo>
                  <a:cubicBezTo>
                    <a:pt x="1566" y="771"/>
                    <a:pt x="1214" y="464"/>
                    <a:pt x="1101" y="384"/>
                  </a:cubicBezTo>
                  <a:cubicBezTo>
                    <a:pt x="923" y="265"/>
                    <a:pt x="521" y="1"/>
                    <a:pt x="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6"/>
            <p:cNvSpPr/>
            <p:nvPr/>
          </p:nvSpPr>
          <p:spPr>
            <a:xfrm>
              <a:off x="3252748" y="-1955119"/>
              <a:ext cx="720416" cy="311110"/>
            </a:xfrm>
            <a:custGeom>
              <a:avLst/>
              <a:gdLst/>
              <a:ahLst/>
              <a:cxnLst/>
              <a:rect l="l" t="t" r="r" b="b"/>
              <a:pathLst>
                <a:path w="5539" h="2392" extrusionOk="0">
                  <a:moveTo>
                    <a:pt x="2693" y="1"/>
                  </a:moveTo>
                  <a:cubicBezTo>
                    <a:pt x="2572" y="1"/>
                    <a:pt x="2451" y="9"/>
                    <a:pt x="2332" y="25"/>
                  </a:cubicBezTo>
                  <a:cubicBezTo>
                    <a:pt x="2332" y="25"/>
                    <a:pt x="0" y="116"/>
                    <a:pt x="12" y="867"/>
                  </a:cubicBezTo>
                  <a:cubicBezTo>
                    <a:pt x="23" y="1617"/>
                    <a:pt x="695" y="2356"/>
                    <a:pt x="1661" y="2391"/>
                  </a:cubicBezTo>
                  <a:cubicBezTo>
                    <a:pt x="1684" y="2391"/>
                    <a:pt x="1709" y="2392"/>
                    <a:pt x="1734" y="2392"/>
                  </a:cubicBezTo>
                  <a:cubicBezTo>
                    <a:pt x="2763" y="2392"/>
                    <a:pt x="5258" y="1733"/>
                    <a:pt x="5403" y="1367"/>
                  </a:cubicBezTo>
                  <a:cubicBezTo>
                    <a:pt x="5539" y="1011"/>
                    <a:pt x="4086" y="1"/>
                    <a:pt x="26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6"/>
            <p:cNvSpPr/>
            <p:nvPr/>
          </p:nvSpPr>
          <p:spPr>
            <a:xfrm>
              <a:off x="3552930" y="-1833901"/>
              <a:ext cx="247249" cy="75436"/>
            </a:xfrm>
            <a:custGeom>
              <a:avLst/>
              <a:gdLst/>
              <a:ahLst/>
              <a:cxnLst/>
              <a:rect l="l" t="t" r="r" b="b"/>
              <a:pathLst>
                <a:path w="1901" h="580" extrusionOk="0">
                  <a:moveTo>
                    <a:pt x="1324" y="0"/>
                  </a:moveTo>
                  <a:cubicBezTo>
                    <a:pt x="925" y="0"/>
                    <a:pt x="1" y="36"/>
                    <a:pt x="81" y="367"/>
                  </a:cubicBezTo>
                  <a:cubicBezTo>
                    <a:pt x="115" y="524"/>
                    <a:pt x="363" y="580"/>
                    <a:pt x="662" y="580"/>
                  </a:cubicBezTo>
                  <a:cubicBezTo>
                    <a:pt x="1163" y="580"/>
                    <a:pt x="1808" y="425"/>
                    <a:pt x="1844" y="332"/>
                  </a:cubicBezTo>
                  <a:cubicBezTo>
                    <a:pt x="1900" y="173"/>
                    <a:pt x="1696" y="14"/>
                    <a:pt x="1503" y="3"/>
                  </a:cubicBezTo>
                  <a:cubicBezTo>
                    <a:pt x="1503" y="3"/>
                    <a:pt x="1433"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6"/>
            <p:cNvSpPr/>
            <p:nvPr/>
          </p:nvSpPr>
          <p:spPr>
            <a:xfrm>
              <a:off x="3152080" y="-1539701"/>
              <a:ext cx="992767" cy="432978"/>
            </a:xfrm>
            <a:custGeom>
              <a:avLst/>
              <a:gdLst/>
              <a:ahLst/>
              <a:cxnLst/>
              <a:rect l="l" t="t" r="r" b="b"/>
              <a:pathLst>
                <a:path w="7633" h="3329" extrusionOk="0">
                  <a:moveTo>
                    <a:pt x="5010" y="0"/>
                  </a:moveTo>
                  <a:cubicBezTo>
                    <a:pt x="4959" y="0"/>
                    <a:pt x="4908" y="2"/>
                    <a:pt x="4858" y="4"/>
                  </a:cubicBezTo>
                  <a:cubicBezTo>
                    <a:pt x="3800" y="49"/>
                    <a:pt x="718" y="948"/>
                    <a:pt x="365" y="1926"/>
                  </a:cubicBezTo>
                  <a:cubicBezTo>
                    <a:pt x="1" y="2904"/>
                    <a:pt x="58" y="3086"/>
                    <a:pt x="683" y="3245"/>
                  </a:cubicBezTo>
                  <a:cubicBezTo>
                    <a:pt x="872" y="3293"/>
                    <a:pt x="1219" y="3329"/>
                    <a:pt x="1660" y="3329"/>
                  </a:cubicBezTo>
                  <a:cubicBezTo>
                    <a:pt x="2687" y="3329"/>
                    <a:pt x="4221" y="3137"/>
                    <a:pt x="5437" y="2460"/>
                  </a:cubicBezTo>
                  <a:cubicBezTo>
                    <a:pt x="7178" y="1482"/>
                    <a:pt x="7633" y="550"/>
                    <a:pt x="7178" y="413"/>
                  </a:cubicBezTo>
                  <a:cubicBezTo>
                    <a:pt x="7178" y="413"/>
                    <a:pt x="6032" y="0"/>
                    <a:pt x="50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6"/>
            <p:cNvSpPr/>
            <p:nvPr/>
          </p:nvSpPr>
          <p:spPr>
            <a:xfrm>
              <a:off x="3663613" y="-1444626"/>
              <a:ext cx="331789" cy="143979"/>
            </a:xfrm>
            <a:custGeom>
              <a:avLst/>
              <a:gdLst/>
              <a:ahLst/>
              <a:cxnLst/>
              <a:rect l="l" t="t" r="r" b="b"/>
              <a:pathLst>
                <a:path w="2551" h="1107" extrusionOk="0">
                  <a:moveTo>
                    <a:pt x="2062" y="1"/>
                  </a:moveTo>
                  <a:lnTo>
                    <a:pt x="2062" y="1"/>
                  </a:lnTo>
                  <a:cubicBezTo>
                    <a:pt x="2062" y="1"/>
                    <a:pt x="1107" y="183"/>
                    <a:pt x="526" y="501"/>
                  </a:cubicBezTo>
                  <a:cubicBezTo>
                    <a:pt x="19" y="795"/>
                    <a:pt x="0" y="1107"/>
                    <a:pt x="349" y="1107"/>
                  </a:cubicBezTo>
                  <a:cubicBezTo>
                    <a:pt x="391" y="1107"/>
                    <a:pt x="439" y="1102"/>
                    <a:pt x="493" y="1092"/>
                  </a:cubicBezTo>
                  <a:cubicBezTo>
                    <a:pt x="970" y="990"/>
                    <a:pt x="2551" y="137"/>
                    <a:pt x="2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6"/>
          <p:cNvGrpSpPr/>
          <p:nvPr/>
        </p:nvGrpSpPr>
        <p:grpSpPr>
          <a:xfrm rot="1561617">
            <a:off x="-145885" y="4810936"/>
            <a:ext cx="1424188" cy="350979"/>
            <a:chOff x="-145850" y="4810875"/>
            <a:chExt cx="1424169" cy="350974"/>
          </a:xfrm>
        </p:grpSpPr>
        <p:sp>
          <p:nvSpPr>
            <p:cNvPr id="449" name="Google Shape;449;p6"/>
            <p:cNvSpPr/>
            <p:nvPr/>
          </p:nvSpPr>
          <p:spPr>
            <a:xfrm>
              <a:off x="-131319" y="4906492"/>
              <a:ext cx="869307" cy="71413"/>
            </a:xfrm>
            <a:custGeom>
              <a:avLst/>
              <a:gdLst/>
              <a:ahLst/>
              <a:cxnLst/>
              <a:rect l="l" t="t" r="r" b="b"/>
              <a:pathLst>
                <a:path w="17529" h="1440" extrusionOk="0">
                  <a:moveTo>
                    <a:pt x="7617" y="1"/>
                  </a:moveTo>
                  <a:cubicBezTo>
                    <a:pt x="6339" y="1"/>
                    <a:pt x="2880" y="498"/>
                    <a:pt x="2880" y="498"/>
                  </a:cubicBezTo>
                  <a:cubicBezTo>
                    <a:pt x="2880" y="498"/>
                    <a:pt x="855" y="827"/>
                    <a:pt x="264" y="1248"/>
                  </a:cubicBezTo>
                  <a:cubicBezTo>
                    <a:pt x="61" y="1395"/>
                    <a:pt x="0" y="1440"/>
                    <a:pt x="87" y="1440"/>
                  </a:cubicBezTo>
                  <a:cubicBezTo>
                    <a:pt x="217" y="1440"/>
                    <a:pt x="675" y="1342"/>
                    <a:pt x="1479" y="1342"/>
                  </a:cubicBezTo>
                  <a:cubicBezTo>
                    <a:pt x="1675" y="1342"/>
                    <a:pt x="1892" y="1347"/>
                    <a:pt x="2129" y="1362"/>
                  </a:cubicBezTo>
                  <a:cubicBezTo>
                    <a:pt x="2916" y="1410"/>
                    <a:pt x="3197" y="1427"/>
                    <a:pt x="3363" y="1427"/>
                  </a:cubicBezTo>
                  <a:cubicBezTo>
                    <a:pt x="3590" y="1427"/>
                    <a:pt x="3602" y="1395"/>
                    <a:pt x="4404" y="1362"/>
                  </a:cubicBezTo>
                  <a:cubicBezTo>
                    <a:pt x="4731" y="1346"/>
                    <a:pt x="5082" y="1340"/>
                    <a:pt x="5454" y="1340"/>
                  </a:cubicBezTo>
                  <a:cubicBezTo>
                    <a:pt x="6200" y="1340"/>
                    <a:pt x="7029" y="1362"/>
                    <a:pt x="7915" y="1362"/>
                  </a:cubicBezTo>
                  <a:cubicBezTo>
                    <a:pt x="8461" y="1362"/>
                    <a:pt x="9029" y="1354"/>
                    <a:pt x="9613" y="1327"/>
                  </a:cubicBezTo>
                  <a:cubicBezTo>
                    <a:pt x="10012" y="1312"/>
                    <a:pt x="10398" y="1306"/>
                    <a:pt x="10775" y="1306"/>
                  </a:cubicBezTo>
                  <a:cubicBezTo>
                    <a:pt x="11868" y="1306"/>
                    <a:pt x="12890" y="1355"/>
                    <a:pt x="13967" y="1355"/>
                  </a:cubicBezTo>
                  <a:cubicBezTo>
                    <a:pt x="14382" y="1355"/>
                    <a:pt x="14805" y="1348"/>
                    <a:pt x="15243" y="1327"/>
                  </a:cubicBezTo>
                  <a:cubicBezTo>
                    <a:pt x="17199" y="1248"/>
                    <a:pt x="17528" y="1077"/>
                    <a:pt x="17199" y="918"/>
                  </a:cubicBezTo>
                  <a:cubicBezTo>
                    <a:pt x="16869" y="748"/>
                    <a:pt x="15367" y="577"/>
                    <a:pt x="14447" y="498"/>
                  </a:cubicBezTo>
                  <a:cubicBezTo>
                    <a:pt x="13525" y="418"/>
                    <a:pt x="12524" y="418"/>
                    <a:pt x="11114" y="247"/>
                  </a:cubicBezTo>
                  <a:cubicBezTo>
                    <a:pt x="9693" y="88"/>
                    <a:pt x="8862" y="76"/>
                    <a:pt x="7850" y="8"/>
                  </a:cubicBezTo>
                  <a:cubicBezTo>
                    <a:pt x="7784" y="3"/>
                    <a:pt x="7706" y="1"/>
                    <a:pt x="76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6"/>
            <p:cNvSpPr/>
            <p:nvPr/>
          </p:nvSpPr>
          <p:spPr>
            <a:xfrm>
              <a:off x="50392" y="4812710"/>
              <a:ext cx="320417" cy="36203"/>
            </a:xfrm>
            <a:custGeom>
              <a:avLst/>
              <a:gdLst/>
              <a:ahLst/>
              <a:cxnLst/>
              <a:rect l="l" t="t" r="r" b="b"/>
              <a:pathLst>
                <a:path w="6461" h="730" extrusionOk="0">
                  <a:moveTo>
                    <a:pt x="3651" y="0"/>
                  </a:moveTo>
                  <a:cubicBezTo>
                    <a:pt x="2673" y="0"/>
                    <a:pt x="1957" y="102"/>
                    <a:pt x="1343" y="193"/>
                  </a:cubicBezTo>
                  <a:cubicBezTo>
                    <a:pt x="729" y="273"/>
                    <a:pt x="1" y="410"/>
                    <a:pt x="183" y="501"/>
                  </a:cubicBezTo>
                  <a:cubicBezTo>
                    <a:pt x="376" y="580"/>
                    <a:pt x="126" y="603"/>
                    <a:pt x="1513" y="694"/>
                  </a:cubicBezTo>
                  <a:cubicBezTo>
                    <a:pt x="1976" y="720"/>
                    <a:pt x="2359" y="729"/>
                    <a:pt x="2695" y="729"/>
                  </a:cubicBezTo>
                  <a:cubicBezTo>
                    <a:pt x="3368" y="729"/>
                    <a:pt x="3856" y="694"/>
                    <a:pt x="4425" y="694"/>
                  </a:cubicBezTo>
                  <a:cubicBezTo>
                    <a:pt x="5289" y="694"/>
                    <a:pt x="5960" y="660"/>
                    <a:pt x="6211" y="580"/>
                  </a:cubicBezTo>
                  <a:cubicBezTo>
                    <a:pt x="6461" y="501"/>
                    <a:pt x="6290" y="228"/>
                    <a:pt x="6006" y="193"/>
                  </a:cubicBezTo>
                  <a:cubicBezTo>
                    <a:pt x="6006" y="193"/>
                    <a:pt x="4629" y="0"/>
                    <a:pt x="36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6"/>
            <p:cNvSpPr/>
            <p:nvPr/>
          </p:nvSpPr>
          <p:spPr>
            <a:xfrm>
              <a:off x="-143073" y="4861560"/>
              <a:ext cx="198420" cy="29260"/>
            </a:xfrm>
            <a:custGeom>
              <a:avLst/>
              <a:gdLst/>
              <a:ahLst/>
              <a:cxnLst/>
              <a:rect l="l" t="t" r="r" b="b"/>
              <a:pathLst>
                <a:path w="4001" h="590" extrusionOk="0">
                  <a:moveTo>
                    <a:pt x="1306" y="1"/>
                  </a:moveTo>
                  <a:cubicBezTo>
                    <a:pt x="1261" y="1"/>
                    <a:pt x="1220" y="2"/>
                    <a:pt x="1183" y="4"/>
                  </a:cubicBezTo>
                  <a:cubicBezTo>
                    <a:pt x="637" y="50"/>
                    <a:pt x="0" y="163"/>
                    <a:pt x="319" y="244"/>
                  </a:cubicBezTo>
                  <a:cubicBezTo>
                    <a:pt x="637" y="323"/>
                    <a:pt x="1343" y="527"/>
                    <a:pt x="2252" y="562"/>
                  </a:cubicBezTo>
                  <a:cubicBezTo>
                    <a:pt x="2598" y="575"/>
                    <a:pt x="2955" y="589"/>
                    <a:pt x="3243" y="589"/>
                  </a:cubicBezTo>
                  <a:cubicBezTo>
                    <a:pt x="3714" y="589"/>
                    <a:pt x="4001" y="551"/>
                    <a:pt x="3754" y="403"/>
                  </a:cubicBezTo>
                  <a:cubicBezTo>
                    <a:pt x="3473" y="229"/>
                    <a:pt x="3343" y="205"/>
                    <a:pt x="3292" y="205"/>
                  </a:cubicBezTo>
                  <a:cubicBezTo>
                    <a:pt x="3273" y="205"/>
                    <a:pt x="3265" y="209"/>
                    <a:pt x="3265" y="209"/>
                  </a:cubicBezTo>
                  <a:cubicBezTo>
                    <a:pt x="3265" y="209"/>
                    <a:pt x="1935" y="1"/>
                    <a:pt x="13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6"/>
            <p:cNvSpPr/>
            <p:nvPr/>
          </p:nvSpPr>
          <p:spPr>
            <a:xfrm>
              <a:off x="466085" y="4831754"/>
              <a:ext cx="425801" cy="52171"/>
            </a:xfrm>
            <a:custGeom>
              <a:avLst/>
              <a:gdLst/>
              <a:ahLst/>
              <a:cxnLst/>
              <a:rect l="l" t="t" r="r" b="b"/>
              <a:pathLst>
                <a:path w="8586" h="1052" extrusionOk="0">
                  <a:moveTo>
                    <a:pt x="56" y="393"/>
                  </a:moveTo>
                  <a:cubicBezTo>
                    <a:pt x="55" y="393"/>
                    <a:pt x="57" y="394"/>
                    <a:pt x="62" y="395"/>
                  </a:cubicBezTo>
                  <a:lnTo>
                    <a:pt x="62" y="395"/>
                  </a:lnTo>
                  <a:cubicBezTo>
                    <a:pt x="59" y="393"/>
                    <a:pt x="56" y="393"/>
                    <a:pt x="56" y="393"/>
                  </a:cubicBezTo>
                  <a:close/>
                  <a:moveTo>
                    <a:pt x="6931" y="0"/>
                  </a:moveTo>
                  <a:cubicBezTo>
                    <a:pt x="6876" y="0"/>
                    <a:pt x="6825" y="4"/>
                    <a:pt x="6779" y="14"/>
                  </a:cubicBezTo>
                  <a:cubicBezTo>
                    <a:pt x="6779" y="14"/>
                    <a:pt x="4209" y="139"/>
                    <a:pt x="2992" y="139"/>
                  </a:cubicBezTo>
                  <a:cubicBezTo>
                    <a:pt x="1764" y="139"/>
                    <a:pt x="1456" y="230"/>
                    <a:pt x="774" y="332"/>
                  </a:cubicBezTo>
                  <a:cubicBezTo>
                    <a:pt x="416" y="387"/>
                    <a:pt x="230" y="399"/>
                    <a:pt x="137" y="399"/>
                  </a:cubicBezTo>
                  <a:cubicBezTo>
                    <a:pt x="95" y="399"/>
                    <a:pt x="72" y="396"/>
                    <a:pt x="62" y="395"/>
                  </a:cubicBezTo>
                  <a:lnTo>
                    <a:pt x="62" y="395"/>
                  </a:lnTo>
                  <a:cubicBezTo>
                    <a:pt x="78" y="401"/>
                    <a:pt x="114" y="423"/>
                    <a:pt x="103" y="492"/>
                  </a:cubicBezTo>
                  <a:cubicBezTo>
                    <a:pt x="0" y="1005"/>
                    <a:pt x="2435" y="1051"/>
                    <a:pt x="3662" y="1051"/>
                  </a:cubicBezTo>
                  <a:cubicBezTo>
                    <a:pt x="3930" y="1051"/>
                    <a:pt x="4140" y="1049"/>
                    <a:pt x="4254" y="1049"/>
                  </a:cubicBezTo>
                  <a:cubicBezTo>
                    <a:pt x="4880" y="1049"/>
                    <a:pt x="6506" y="845"/>
                    <a:pt x="6904" y="810"/>
                  </a:cubicBezTo>
                  <a:cubicBezTo>
                    <a:pt x="7302" y="764"/>
                    <a:pt x="8292" y="685"/>
                    <a:pt x="8439" y="605"/>
                  </a:cubicBezTo>
                  <a:cubicBezTo>
                    <a:pt x="8585" y="533"/>
                    <a:pt x="7536" y="0"/>
                    <a:pt x="69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6"/>
            <p:cNvSpPr/>
            <p:nvPr/>
          </p:nvSpPr>
          <p:spPr>
            <a:xfrm>
              <a:off x="-82172" y="5038312"/>
              <a:ext cx="435472" cy="52171"/>
            </a:xfrm>
            <a:custGeom>
              <a:avLst/>
              <a:gdLst/>
              <a:ahLst/>
              <a:cxnLst/>
              <a:rect l="l" t="t" r="r" b="b"/>
              <a:pathLst>
                <a:path w="8781" h="1052" extrusionOk="0">
                  <a:moveTo>
                    <a:pt x="7280" y="0"/>
                  </a:moveTo>
                  <a:cubicBezTo>
                    <a:pt x="7280" y="0"/>
                    <a:pt x="4186" y="0"/>
                    <a:pt x="3083" y="160"/>
                  </a:cubicBezTo>
                  <a:cubicBezTo>
                    <a:pt x="1980" y="319"/>
                    <a:pt x="1104" y="319"/>
                    <a:pt x="547" y="398"/>
                  </a:cubicBezTo>
                  <a:cubicBezTo>
                    <a:pt x="1" y="478"/>
                    <a:pt x="399" y="717"/>
                    <a:pt x="1104" y="797"/>
                  </a:cubicBezTo>
                  <a:cubicBezTo>
                    <a:pt x="1720" y="865"/>
                    <a:pt x="2799" y="1051"/>
                    <a:pt x="3841" y="1051"/>
                  </a:cubicBezTo>
                  <a:cubicBezTo>
                    <a:pt x="4011" y="1051"/>
                    <a:pt x="4180" y="1046"/>
                    <a:pt x="4345" y="1035"/>
                  </a:cubicBezTo>
                  <a:cubicBezTo>
                    <a:pt x="5540" y="956"/>
                    <a:pt x="6165" y="797"/>
                    <a:pt x="7120" y="797"/>
                  </a:cubicBezTo>
                  <a:cubicBezTo>
                    <a:pt x="8065" y="797"/>
                    <a:pt x="8781" y="0"/>
                    <a:pt x="7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6"/>
            <p:cNvSpPr/>
            <p:nvPr/>
          </p:nvSpPr>
          <p:spPr>
            <a:xfrm>
              <a:off x="447487" y="5044561"/>
              <a:ext cx="282628" cy="57726"/>
            </a:xfrm>
            <a:custGeom>
              <a:avLst/>
              <a:gdLst/>
              <a:ahLst/>
              <a:cxnLst/>
              <a:rect l="l" t="t" r="r" b="b"/>
              <a:pathLst>
                <a:path w="5699" h="1164" extrusionOk="0">
                  <a:moveTo>
                    <a:pt x="1667" y="1"/>
                  </a:moveTo>
                  <a:cubicBezTo>
                    <a:pt x="1503" y="1"/>
                    <a:pt x="1347" y="10"/>
                    <a:pt x="1183" y="34"/>
                  </a:cubicBezTo>
                  <a:cubicBezTo>
                    <a:pt x="1048" y="53"/>
                    <a:pt x="906" y="58"/>
                    <a:pt x="771" y="58"/>
                  </a:cubicBezTo>
                  <a:cubicBezTo>
                    <a:pt x="633" y="58"/>
                    <a:pt x="502" y="53"/>
                    <a:pt x="387" y="53"/>
                  </a:cubicBezTo>
                  <a:cubicBezTo>
                    <a:pt x="160" y="53"/>
                    <a:pt x="1" y="73"/>
                    <a:pt x="1" y="193"/>
                  </a:cubicBezTo>
                  <a:cubicBezTo>
                    <a:pt x="1" y="431"/>
                    <a:pt x="785" y="511"/>
                    <a:pt x="1899" y="750"/>
                  </a:cubicBezTo>
                  <a:cubicBezTo>
                    <a:pt x="2856" y="957"/>
                    <a:pt x="3940" y="1164"/>
                    <a:pt x="4671" y="1164"/>
                  </a:cubicBezTo>
                  <a:cubicBezTo>
                    <a:pt x="4784" y="1164"/>
                    <a:pt x="4888" y="1159"/>
                    <a:pt x="4982" y="1148"/>
                  </a:cubicBezTo>
                  <a:cubicBezTo>
                    <a:pt x="5698" y="1068"/>
                    <a:pt x="5619" y="511"/>
                    <a:pt x="5619" y="511"/>
                  </a:cubicBezTo>
                  <a:cubicBezTo>
                    <a:pt x="5619" y="511"/>
                    <a:pt x="4118" y="193"/>
                    <a:pt x="3162" y="113"/>
                  </a:cubicBezTo>
                  <a:cubicBezTo>
                    <a:pt x="2495" y="57"/>
                    <a:pt x="2061" y="1"/>
                    <a:pt x="16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6"/>
            <p:cNvSpPr/>
            <p:nvPr/>
          </p:nvSpPr>
          <p:spPr>
            <a:xfrm>
              <a:off x="204380" y="5101147"/>
              <a:ext cx="314218" cy="51923"/>
            </a:xfrm>
            <a:custGeom>
              <a:avLst/>
              <a:gdLst/>
              <a:ahLst/>
              <a:cxnLst/>
              <a:rect l="l" t="t" r="r" b="b"/>
              <a:pathLst>
                <a:path w="6336" h="1047" extrusionOk="0">
                  <a:moveTo>
                    <a:pt x="4085" y="1"/>
                  </a:moveTo>
                  <a:cubicBezTo>
                    <a:pt x="3701" y="1"/>
                    <a:pt x="3238" y="39"/>
                    <a:pt x="2764" y="167"/>
                  </a:cubicBezTo>
                  <a:cubicBezTo>
                    <a:pt x="1582" y="473"/>
                    <a:pt x="0" y="712"/>
                    <a:pt x="467" y="792"/>
                  </a:cubicBezTo>
                  <a:cubicBezTo>
                    <a:pt x="878" y="860"/>
                    <a:pt x="1989" y="1047"/>
                    <a:pt x="3001" y="1047"/>
                  </a:cubicBezTo>
                  <a:cubicBezTo>
                    <a:pt x="3164" y="1047"/>
                    <a:pt x="3325" y="1042"/>
                    <a:pt x="3481" y="1031"/>
                  </a:cubicBezTo>
                  <a:cubicBezTo>
                    <a:pt x="4584" y="951"/>
                    <a:pt x="6336" y="735"/>
                    <a:pt x="6256" y="587"/>
                  </a:cubicBezTo>
                  <a:cubicBezTo>
                    <a:pt x="6181" y="447"/>
                    <a:pt x="5330" y="83"/>
                    <a:pt x="5096" y="83"/>
                  </a:cubicBezTo>
                  <a:cubicBezTo>
                    <a:pt x="5082" y="83"/>
                    <a:pt x="5071" y="84"/>
                    <a:pt x="5062" y="86"/>
                  </a:cubicBezTo>
                  <a:cubicBezTo>
                    <a:pt x="5062" y="86"/>
                    <a:pt x="4661" y="1"/>
                    <a:pt x="40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6"/>
            <p:cNvSpPr/>
            <p:nvPr/>
          </p:nvSpPr>
          <p:spPr>
            <a:xfrm>
              <a:off x="757397" y="4999083"/>
              <a:ext cx="150612" cy="25887"/>
            </a:xfrm>
            <a:custGeom>
              <a:avLst/>
              <a:gdLst/>
              <a:ahLst/>
              <a:cxnLst/>
              <a:rect l="l" t="t" r="r" b="b"/>
              <a:pathLst>
                <a:path w="3037" h="522" extrusionOk="0">
                  <a:moveTo>
                    <a:pt x="2327" y="1"/>
                  </a:moveTo>
                  <a:cubicBezTo>
                    <a:pt x="2304" y="1"/>
                    <a:pt x="2281" y="2"/>
                    <a:pt x="2259" y="6"/>
                  </a:cubicBezTo>
                  <a:cubicBezTo>
                    <a:pt x="2259" y="6"/>
                    <a:pt x="1428" y="6"/>
                    <a:pt x="894" y="97"/>
                  </a:cubicBezTo>
                  <a:cubicBezTo>
                    <a:pt x="706" y="125"/>
                    <a:pt x="529" y="130"/>
                    <a:pt x="386" y="130"/>
                  </a:cubicBezTo>
                  <a:cubicBezTo>
                    <a:pt x="326" y="130"/>
                    <a:pt x="272" y="129"/>
                    <a:pt x="226" y="129"/>
                  </a:cubicBezTo>
                  <a:cubicBezTo>
                    <a:pt x="69" y="129"/>
                    <a:pt x="1" y="137"/>
                    <a:pt x="86" y="211"/>
                  </a:cubicBezTo>
                  <a:cubicBezTo>
                    <a:pt x="268" y="359"/>
                    <a:pt x="712" y="507"/>
                    <a:pt x="1246" y="507"/>
                  </a:cubicBezTo>
                  <a:cubicBezTo>
                    <a:pt x="1515" y="507"/>
                    <a:pt x="1835" y="521"/>
                    <a:pt x="2121" y="521"/>
                  </a:cubicBezTo>
                  <a:cubicBezTo>
                    <a:pt x="2405" y="521"/>
                    <a:pt x="2657" y="507"/>
                    <a:pt x="2793" y="450"/>
                  </a:cubicBezTo>
                  <a:cubicBezTo>
                    <a:pt x="3037" y="333"/>
                    <a:pt x="2640" y="1"/>
                    <a:pt x="23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6"/>
            <p:cNvSpPr/>
            <p:nvPr/>
          </p:nvSpPr>
          <p:spPr>
            <a:xfrm>
              <a:off x="842847" y="4910509"/>
              <a:ext cx="435472" cy="52122"/>
            </a:xfrm>
            <a:custGeom>
              <a:avLst/>
              <a:gdLst/>
              <a:ahLst/>
              <a:cxnLst/>
              <a:rect l="l" t="t" r="r" b="b"/>
              <a:pathLst>
                <a:path w="8781" h="1051" extrusionOk="0">
                  <a:moveTo>
                    <a:pt x="6000" y="1"/>
                  </a:moveTo>
                  <a:cubicBezTo>
                    <a:pt x="5948" y="1"/>
                    <a:pt x="5904" y="3"/>
                    <a:pt x="5869" y="7"/>
                  </a:cubicBezTo>
                  <a:cubicBezTo>
                    <a:pt x="5869" y="7"/>
                    <a:pt x="4709" y="155"/>
                    <a:pt x="3265" y="223"/>
                  </a:cubicBezTo>
                  <a:cubicBezTo>
                    <a:pt x="1810" y="280"/>
                    <a:pt x="888" y="303"/>
                    <a:pt x="445" y="450"/>
                  </a:cubicBezTo>
                  <a:cubicBezTo>
                    <a:pt x="1" y="599"/>
                    <a:pt x="615" y="872"/>
                    <a:pt x="1866" y="962"/>
                  </a:cubicBezTo>
                  <a:cubicBezTo>
                    <a:pt x="2657" y="1020"/>
                    <a:pt x="3375" y="1050"/>
                    <a:pt x="4123" y="1050"/>
                  </a:cubicBezTo>
                  <a:cubicBezTo>
                    <a:pt x="4559" y="1050"/>
                    <a:pt x="5006" y="1040"/>
                    <a:pt x="5483" y="1019"/>
                  </a:cubicBezTo>
                  <a:cubicBezTo>
                    <a:pt x="6791" y="962"/>
                    <a:pt x="6973" y="1019"/>
                    <a:pt x="7530" y="872"/>
                  </a:cubicBezTo>
                  <a:cubicBezTo>
                    <a:pt x="8098" y="723"/>
                    <a:pt x="8781" y="746"/>
                    <a:pt x="8576" y="518"/>
                  </a:cubicBezTo>
                  <a:cubicBezTo>
                    <a:pt x="8377" y="299"/>
                    <a:pt x="6620" y="1"/>
                    <a:pt x="60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6"/>
            <p:cNvSpPr/>
            <p:nvPr/>
          </p:nvSpPr>
          <p:spPr>
            <a:xfrm>
              <a:off x="959045" y="4810875"/>
              <a:ext cx="314764" cy="54353"/>
            </a:xfrm>
            <a:custGeom>
              <a:avLst/>
              <a:gdLst/>
              <a:ahLst/>
              <a:cxnLst/>
              <a:rect l="l" t="t" r="r" b="b"/>
              <a:pathLst>
                <a:path w="6347" h="1096" extrusionOk="0">
                  <a:moveTo>
                    <a:pt x="2770" y="0"/>
                  </a:moveTo>
                  <a:cubicBezTo>
                    <a:pt x="2428" y="0"/>
                    <a:pt x="2067" y="7"/>
                    <a:pt x="1752" y="25"/>
                  </a:cubicBezTo>
                  <a:cubicBezTo>
                    <a:pt x="797" y="94"/>
                    <a:pt x="410" y="94"/>
                    <a:pt x="205" y="207"/>
                  </a:cubicBezTo>
                  <a:cubicBezTo>
                    <a:pt x="1" y="333"/>
                    <a:pt x="172" y="412"/>
                    <a:pt x="922" y="503"/>
                  </a:cubicBezTo>
                  <a:cubicBezTo>
                    <a:pt x="1661" y="594"/>
                    <a:pt x="2525" y="708"/>
                    <a:pt x="3822" y="890"/>
                  </a:cubicBezTo>
                  <a:cubicBezTo>
                    <a:pt x="4714" y="1014"/>
                    <a:pt x="5161" y="1096"/>
                    <a:pt x="5478" y="1096"/>
                  </a:cubicBezTo>
                  <a:cubicBezTo>
                    <a:pt x="5626" y="1096"/>
                    <a:pt x="5746" y="1078"/>
                    <a:pt x="5869" y="1038"/>
                  </a:cubicBezTo>
                  <a:cubicBezTo>
                    <a:pt x="6256" y="924"/>
                    <a:pt x="6347" y="799"/>
                    <a:pt x="6256" y="708"/>
                  </a:cubicBezTo>
                  <a:cubicBezTo>
                    <a:pt x="6169" y="632"/>
                    <a:pt x="4700" y="22"/>
                    <a:pt x="4129" y="22"/>
                  </a:cubicBezTo>
                  <a:cubicBezTo>
                    <a:pt x="4105" y="22"/>
                    <a:pt x="4082" y="23"/>
                    <a:pt x="4061" y="25"/>
                  </a:cubicBezTo>
                  <a:cubicBezTo>
                    <a:pt x="4061" y="25"/>
                    <a:pt x="3455" y="0"/>
                    <a:pt x="27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6"/>
            <p:cNvSpPr/>
            <p:nvPr/>
          </p:nvSpPr>
          <p:spPr>
            <a:xfrm>
              <a:off x="961872" y="5012127"/>
              <a:ext cx="167573" cy="25243"/>
            </a:xfrm>
            <a:custGeom>
              <a:avLst/>
              <a:gdLst/>
              <a:ahLst/>
              <a:cxnLst/>
              <a:rect l="l" t="t" r="r" b="b"/>
              <a:pathLst>
                <a:path w="3379" h="509" extrusionOk="0">
                  <a:moveTo>
                    <a:pt x="2356" y="1"/>
                  </a:moveTo>
                  <a:cubicBezTo>
                    <a:pt x="2109" y="1"/>
                    <a:pt x="1736" y="8"/>
                    <a:pt x="1308" y="39"/>
                  </a:cubicBezTo>
                  <a:cubicBezTo>
                    <a:pt x="535" y="96"/>
                    <a:pt x="115" y="187"/>
                    <a:pt x="57" y="278"/>
                  </a:cubicBezTo>
                  <a:cubicBezTo>
                    <a:pt x="1" y="369"/>
                    <a:pt x="649" y="448"/>
                    <a:pt x="1570" y="448"/>
                  </a:cubicBezTo>
                  <a:cubicBezTo>
                    <a:pt x="2154" y="448"/>
                    <a:pt x="2633" y="508"/>
                    <a:pt x="2935" y="508"/>
                  </a:cubicBezTo>
                  <a:cubicBezTo>
                    <a:pt x="3108" y="508"/>
                    <a:pt x="3223" y="488"/>
                    <a:pt x="3265" y="426"/>
                  </a:cubicBezTo>
                  <a:cubicBezTo>
                    <a:pt x="3378" y="244"/>
                    <a:pt x="2673" y="5"/>
                    <a:pt x="2673" y="5"/>
                  </a:cubicBezTo>
                  <a:cubicBezTo>
                    <a:pt x="2673" y="5"/>
                    <a:pt x="2555" y="1"/>
                    <a:pt x="2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6"/>
            <p:cNvSpPr/>
            <p:nvPr/>
          </p:nvSpPr>
          <p:spPr>
            <a:xfrm>
              <a:off x="732303" y="5082153"/>
              <a:ext cx="536888" cy="70620"/>
            </a:xfrm>
            <a:custGeom>
              <a:avLst/>
              <a:gdLst/>
              <a:ahLst/>
              <a:cxnLst/>
              <a:rect l="l" t="t" r="r" b="b"/>
              <a:pathLst>
                <a:path w="10826" h="1424" extrusionOk="0">
                  <a:moveTo>
                    <a:pt x="4097" y="1"/>
                  </a:moveTo>
                  <a:cubicBezTo>
                    <a:pt x="4025" y="1"/>
                    <a:pt x="3963" y="5"/>
                    <a:pt x="3913" y="15"/>
                  </a:cubicBezTo>
                  <a:cubicBezTo>
                    <a:pt x="3322" y="140"/>
                    <a:pt x="2434" y="322"/>
                    <a:pt x="2014" y="401"/>
                  </a:cubicBezTo>
                  <a:cubicBezTo>
                    <a:pt x="1605" y="492"/>
                    <a:pt x="1" y="822"/>
                    <a:pt x="501" y="913"/>
                  </a:cubicBezTo>
                  <a:cubicBezTo>
                    <a:pt x="1013" y="1004"/>
                    <a:pt x="569" y="1152"/>
                    <a:pt x="3003" y="1300"/>
                  </a:cubicBezTo>
                  <a:cubicBezTo>
                    <a:pt x="4445" y="1388"/>
                    <a:pt x="5440" y="1423"/>
                    <a:pt x="6133" y="1423"/>
                  </a:cubicBezTo>
                  <a:cubicBezTo>
                    <a:pt x="6605" y="1423"/>
                    <a:pt x="6938" y="1407"/>
                    <a:pt x="7177" y="1379"/>
                  </a:cubicBezTo>
                  <a:cubicBezTo>
                    <a:pt x="7327" y="1365"/>
                    <a:pt x="7480" y="1362"/>
                    <a:pt x="7636" y="1362"/>
                  </a:cubicBezTo>
                  <a:cubicBezTo>
                    <a:pt x="7741" y="1362"/>
                    <a:pt x="7848" y="1364"/>
                    <a:pt x="7956" y="1364"/>
                  </a:cubicBezTo>
                  <a:cubicBezTo>
                    <a:pt x="8332" y="1364"/>
                    <a:pt x="8727" y="1348"/>
                    <a:pt x="9145" y="1209"/>
                  </a:cubicBezTo>
                  <a:cubicBezTo>
                    <a:pt x="9850" y="970"/>
                    <a:pt x="10771" y="731"/>
                    <a:pt x="10805" y="618"/>
                  </a:cubicBezTo>
                  <a:cubicBezTo>
                    <a:pt x="10825" y="506"/>
                    <a:pt x="8748" y="216"/>
                    <a:pt x="8099" y="216"/>
                  </a:cubicBezTo>
                  <a:cubicBezTo>
                    <a:pt x="8017" y="216"/>
                    <a:pt x="7957" y="221"/>
                    <a:pt x="7928" y="231"/>
                  </a:cubicBezTo>
                  <a:cubicBezTo>
                    <a:pt x="7734" y="295"/>
                    <a:pt x="7481" y="320"/>
                    <a:pt x="7194" y="320"/>
                  </a:cubicBezTo>
                  <a:cubicBezTo>
                    <a:pt x="6171" y="320"/>
                    <a:pt x="4731" y="1"/>
                    <a:pt x="40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6"/>
            <p:cNvSpPr/>
            <p:nvPr/>
          </p:nvSpPr>
          <p:spPr>
            <a:xfrm>
              <a:off x="-145850" y="5131003"/>
              <a:ext cx="199709" cy="30847"/>
            </a:xfrm>
            <a:custGeom>
              <a:avLst/>
              <a:gdLst/>
              <a:ahLst/>
              <a:cxnLst/>
              <a:rect l="l" t="t" r="r" b="b"/>
              <a:pathLst>
                <a:path w="4027" h="622" extrusionOk="0">
                  <a:moveTo>
                    <a:pt x="2800" y="1"/>
                  </a:moveTo>
                  <a:cubicBezTo>
                    <a:pt x="2587" y="1"/>
                    <a:pt x="2313" y="16"/>
                    <a:pt x="2047" y="76"/>
                  </a:cubicBezTo>
                  <a:cubicBezTo>
                    <a:pt x="1479" y="190"/>
                    <a:pt x="0" y="190"/>
                    <a:pt x="296" y="338"/>
                  </a:cubicBezTo>
                  <a:cubicBezTo>
                    <a:pt x="554" y="466"/>
                    <a:pt x="1582" y="621"/>
                    <a:pt x="2346" y="621"/>
                  </a:cubicBezTo>
                  <a:cubicBezTo>
                    <a:pt x="2458" y="621"/>
                    <a:pt x="2564" y="618"/>
                    <a:pt x="2661" y="611"/>
                  </a:cubicBezTo>
                  <a:cubicBezTo>
                    <a:pt x="3435" y="554"/>
                    <a:pt x="4026" y="463"/>
                    <a:pt x="4026" y="338"/>
                  </a:cubicBezTo>
                  <a:cubicBezTo>
                    <a:pt x="4026" y="224"/>
                    <a:pt x="3195" y="19"/>
                    <a:pt x="3195" y="19"/>
                  </a:cubicBezTo>
                  <a:cubicBezTo>
                    <a:pt x="3195" y="19"/>
                    <a:pt x="3034" y="1"/>
                    <a:pt x="28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 name="Google Shape;462;p6"/>
          <p:cNvGrpSpPr/>
          <p:nvPr/>
        </p:nvGrpSpPr>
        <p:grpSpPr>
          <a:xfrm rot="1561617">
            <a:off x="-397510" y="5105536"/>
            <a:ext cx="1424188" cy="350979"/>
            <a:chOff x="-145850" y="4810875"/>
            <a:chExt cx="1424169" cy="350974"/>
          </a:xfrm>
        </p:grpSpPr>
        <p:sp>
          <p:nvSpPr>
            <p:cNvPr id="463" name="Google Shape;463;p6"/>
            <p:cNvSpPr/>
            <p:nvPr/>
          </p:nvSpPr>
          <p:spPr>
            <a:xfrm>
              <a:off x="-131319" y="4906492"/>
              <a:ext cx="869307" cy="71413"/>
            </a:xfrm>
            <a:custGeom>
              <a:avLst/>
              <a:gdLst/>
              <a:ahLst/>
              <a:cxnLst/>
              <a:rect l="l" t="t" r="r" b="b"/>
              <a:pathLst>
                <a:path w="17529" h="1440" extrusionOk="0">
                  <a:moveTo>
                    <a:pt x="7617" y="1"/>
                  </a:moveTo>
                  <a:cubicBezTo>
                    <a:pt x="6339" y="1"/>
                    <a:pt x="2880" y="498"/>
                    <a:pt x="2880" y="498"/>
                  </a:cubicBezTo>
                  <a:cubicBezTo>
                    <a:pt x="2880" y="498"/>
                    <a:pt x="855" y="827"/>
                    <a:pt x="264" y="1248"/>
                  </a:cubicBezTo>
                  <a:cubicBezTo>
                    <a:pt x="61" y="1395"/>
                    <a:pt x="0" y="1440"/>
                    <a:pt x="87" y="1440"/>
                  </a:cubicBezTo>
                  <a:cubicBezTo>
                    <a:pt x="217" y="1440"/>
                    <a:pt x="675" y="1342"/>
                    <a:pt x="1479" y="1342"/>
                  </a:cubicBezTo>
                  <a:cubicBezTo>
                    <a:pt x="1675" y="1342"/>
                    <a:pt x="1892" y="1347"/>
                    <a:pt x="2129" y="1362"/>
                  </a:cubicBezTo>
                  <a:cubicBezTo>
                    <a:pt x="2916" y="1410"/>
                    <a:pt x="3197" y="1427"/>
                    <a:pt x="3363" y="1427"/>
                  </a:cubicBezTo>
                  <a:cubicBezTo>
                    <a:pt x="3590" y="1427"/>
                    <a:pt x="3602" y="1395"/>
                    <a:pt x="4404" y="1362"/>
                  </a:cubicBezTo>
                  <a:cubicBezTo>
                    <a:pt x="4731" y="1346"/>
                    <a:pt x="5082" y="1340"/>
                    <a:pt x="5454" y="1340"/>
                  </a:cubicBezTo>
                  <a:cubicBezTo>
                    <a:pt x="6200" y="1340"/>
                    <a:pt x="7029" y="1362"/>
                    <a:pt x="7915" y="1362"/>
                  </a:cubicBezTo>
                  <a:cubicBezTo>
                    <a:pt x="8461" y="1362"/>
                    <a:pt x="9029" y="1354"/>
                    <a:pt x="9613" y="1327"/>
                  </a:cubicBezTo>
                  <a:cubicBezTo>
                    <a:pt x="10012" y="1312"/>
                    <a:pt x="10398" y="1306"/>
                    <a:pt x="10775" y="1306"/>
                  </a:cubicBezTo>
                  <a:cubicBezTo>
                    <a:pt x="11868" y="1306"/>
                    <a:pt x="12890" y="1355"/>
                    <a:pt x="13967" y="1355"/>
                  </a:cubicBezTo>
                  <a:cubicBezTo>
                    <a:pt x="14382" y="1355"/>
                    <a:pt x="14805" y="1348"/>
                    <a:pt x="15243" y="1327"/>
                  </a:cubicBezTo>
                  <a:cubicBezTo>
                    <a:pt x="17199" y="1248"/>
                    <a:pt x="17528" y="1077"/>
                    <a:pt x="17199" y="918"/>
                  </a:cubicBezTo>
                  <a:cubicBezTo>
                    <a:pt x="16869" y="748"/>
                    <a:pt x="15367" y="577"/>
                    <a:pt x="14447" y="498"/>
                  </a:cubicBezTo>
                  <a:cubicBezTo>
                    <a:pt x="13525" y="418"/>
                    <a:pt x="12524" y="418"/>
                    <a:pt x="11114" y="247"/>
                  </a:cubicBezTo>
                  <a:cubicBezTo>
                    <a:pt x="9693" y="88"/>
                    <a:pt x="8862" y="76"/>
                    <a:pt x="7850" y="8"/>
                  </a:cubicBezTo>
                  <a:cubicBezTo>
                    <a:pt x="7784" y="3"/>
                    <a:pt x="7706" y="1"/>
                    <a:pt x="76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6"/>
            <p:cNvSpPr/>
            <p:nvPr/>
          </p:nvSpPr>
          <p:spPr>
            <a:xfrm>
              <a:off x="50392" y="4812710"/>
              <a:ext cx="320417" cy="36203"/>
            </a:xfrm>
            <a:custGeom>
              <a:avLst/>
              <a:gdLst/>
              <a:ahLst/>
              <a:cxnLst/>
              <a:rect l="l" t="t" r="r" b="b"/>
              <a:pathLst>
                <a:path w="6461" h="730" extrusionOk="0">
                  <a:moveTo>
                    <a:pt x="3651" y="0"/>
                  </a:moveTo>
                  <a:cubicBezTo>
                    <a:pt x="2673" y="0"/>
                    <a:pt x="1957" y="102"/>
                    <a:pt x="1343" y="193"/>
                  </a:cubicBezTo>
                  <a:cubicBezTo>
                    <a:pt x="729" y="273"/>
                    <a:pt x="1" y="410"/>
                    <a:pt x="183" y="501"/>
                  </a:cubicBezTo>
                  <a:cubicBezTo>
                    <a:pt x="376" y="580"/>
                    <a:pt x="126" y="603"/>
                    <a:pt x="1513" y="694"/>
                  </a:cubicBezTo>
                  <a:cubicBezTo>
                    <a:pt x="1976" y="720"/>
                    <a:pt x="2359" y="729"/>
                    <a:pt x="2695" y="729"/>
                  </a:cubicBezTo>
                  <a:cubicBezTo>
                    <a:pt x="3368" y="729"/>
                    <a:pt x="3856" y="694"/>
                    <a:pt x="4425" y="694"/>
                  </a:cubicBezTo>
                  <a:cubicBezTo>
                    <a:pt x="5289" y="694"/>
                    <a:pt x="5960" y="660"/>
                    <a:pt x="6211" y="580"/>
                  </a:cubicBezTo>
                  <a:cubicBezTo>
                    <a:pt x="6461" y="501"/>
                    <a:pt x="6290" y="228"/>
                    <a:pt x="6006" y="193"/>
                  </a:cubicBezTo>
                  <a:cubicBezTo>
                    <a:pt x="6006" y="193"/>
                    <a:pt x="4629" y="0"/>
                    <a:pt x="36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6"/>
            <p:cNvSpPr/>
            <p:nvPr/>
          </p:nvSpPr>
          <p:spPr>
            <a:xfrm>
              <a:off x="-143073" y="4861560"/>
              <a:ext cx="198420" cy="29260"/>
            </a:xfrm>
            <a:custGeom>
              <a:avLst/>
              <a:gdLst/>
              <a:ahLst/>
              <a:cxnLst/>
              <a:rect l="l" t="t" r="r" b="b"/>
              <a:pathLst>
                <a:path w="4001" h="590" extrusionOk="0">
                  <a:moveTo>
                    <a:pt x="1306" y="1"/>
                  </a:moveTo>
                  <a:cubicBezTo>
                    <a:pt x="1261" y="1"/>
                    <a:pt x="1220" y="2"/>
                    <a:pt x="1183" y="4"/>
                  </a:cubicBezTo>
                  <a:cubicBezTo>
                    <a:pt x="637" y="50"/>
                    <a:pt x="0" y="163"/>
                    <a:pt x="319" y="244"/>
                  </a:cubicBezTo>
                  <a:cubicBezTo>
                    <a:pt x="637" y="323"/>
                    <a:pt x="1343" y="527"/>
                    <a:pt x="2252" y="562"/>
                  </a:cubicBezTo>
                  <a:cubicBezTo>
                    <a:pt x="2598" y="575"/>
                    <a:pt x="2955" y="589"/>
                    <a:pt x="3243" y="589"/>
                  </a:cubicBezTo>
                  <a:cubicBezTo>
                    <a:pt x="3714" y="589"/>
                    <a:pt x="4001" y="551"/>
                    <a:pt x="3754" y="403"/>
                  </a:cubicBezTo>
                  <a:cubicBezTo>
                    <a:pt x="3473" y="229"/>
                    <a:pt x="3343" y="205"/>
                    <a:pt x="3292" y="205"/>
                  </a:cubicBezTo>
                  <a:cubicBezTo>
                    <a:pt x="3273" y="205"/>
                    <a:pt x="3265" y="209"/>
                    <a:pt x="3265" y="209"/>
                  </a:cubicBezTo>
                  <a:cubicBezTo>
                    <a:pt x="3265" y="209"/>
                    <a:pt x="1935" y="1"/>
                    <a:pt x="13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6"/>
            <p:cNvSpPr/>
            <p:nvPr/>
          </p:nvSpPr>
          <p:spPr>
            <a:xfrm>
              <a:off x="466085" y="4831754"/>
              <a:ext cx="425801" cy="52171"/>
            </a:xfrm>
            <a:custGeom>
              <a:avLst/>
              <a:gdLst/>
              <a:ahLst/>
              <a:cxnLst/>
              <a:rect l="l" t="t" r="r" b="b"/>
              <a:pathLst>
                <a:path w="8586" h="1052" extrusionOk="0">
                  <a:moveTo>
                    <a:pt x="56" y="393"/>
                  </a:moveTo>
                  <a:cubicBezTo>
                    <a:pt x="55" y="393"/>
                    <a:pt x="57" y="394"/>
                    <a:pt x="62" y="395"/>
                  </a:cubicBezTo>
                  <a:lnTo>
                    <a:pt x="62" y="395"/>
                  </a:lnTo>
                  <a:cubicBezTo>
                    <a:pt x="59" y="393"/>
                    <a:pt x="56" y="393"/>
                    <a:pt x="56" y="393"/>
                  </a:cubicBezTo>
                  <a:close/>
                  <a:moveTo>
                    <a:pt x="6931" y="0"/>
                  </a:moveTo>
                  <a:cubicBezTo>
                    <a:pt x="6876" y="0"/>
                    <a:pt x="6825" y="4"/>
                    <a:pt x="6779" y="14"/>
                  </a:cubicBezTo>
                  <a:cubicBezTo>
                    <a:pt x="6779" y="14"/>
                    <a:pt x="4209" y="139"/>
                    <a:pt x="2992" y="139"/>
                  </a:cubicBezTo>
                  <a:cubicBezTo>
                    <a:pt x="1764" y="139"/>
                    <a:pt x="1456" y="230"/>
                    <a:pt x="774" y="332"/>
                  </a:cubicBezTo>
                  <a:cubicBezTo>
                    <a:pt x="416" y="387"/>
                    <a:pt x="230" y="399"/>
                    <a:pt x="137" y="399"/>
                  </a:cubicBezTo>
                  <a:cubicBezTo>
                    <a:pt x="95" y="399"/>
                    <a:pt x="72" y="396"/>
                    <a:pt x="62" y="395"/>
                  </a:cubicBezTo>
                  <a:lnTo>
                    <a:pt x="62" y="395"/>
                  </a:lnTo>
                  <a:cubicBezTo>
                    <a:pt x="78" y="401"/>
                    <a:pt x="114" y="423"/>
                    <a:pt x="103" y="492"/>
                  </a:cubicBezTo>
                  <a:cubicBezTo>
                    <a:pt x="0" y="1005"/>
                    <a:pt x="2435" y="1051"/>
                    <a:pt x="3662" y="1051"/>
                  </a:cubicBezTo>
                  <a:cubicBezTo>
                    <a:pt x="3930" y="1051"/>
                    <a:pt x="4140" y="1049"/>
                    <a:pt x="4254" y="1049"/>
                  </a:cubicBezTo>
                  <a:cubicBezTo>
                    <a:pt x="4880" y="1049"/>
                    <a:pt x="6506" y="845"/>
                    <a:pt x="6904" y="810"/>
                  </a:cubicBezTo>
                  <a:cubicBezTo>
                    <a:pt x="7302" y="764"/>
                    <a:pt x="8292" y="685"/>
                    <a:pt x="8439" y="605"/>
                  </a:cubicBezTo>
                  <a:cubicBezTo>
                    <a:pt x="8585" y="533"/>
                    <a:pt x="7536" y="0"/>
                    <a:pt x="69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6"/>
            <p:cNvSpPr/>
            <p:nvPr/>
          </p:nvSpPr>
          <p:spPr>
            <a:xfrm>
              <a:off x="-82172" y="5038312"/>
              <a:ext cx="435472" cy="52171"/>
            </a:xfrm>
            <a:custGeom>
              <a:avLst/>
              <a:gdLst/>
              <a:ahLst/>
              <a:cxnLst/>
              <a:rect l="l" t="t" r="r" b="b"/>
              <a:pathLst>
                <a:path w="8781" h="1052" extrusionOk="0">
                  <a:moveTo>
                    <a:pt x="7280" y="0"/>
                  </a:moveTo>
                  <a:cubicBezTo>
                    <a:pt x="7280" y="0"/>
                    <a:pt x="4186" y="0"/>
                    <a:pt x="3083" y="160"/>
                  </a:cubicBezTo>
                  <a:cubicBezTo>
                    <a:pt x="1980" y="319"/>
                    <a:pt x="1104" y="319"/>
                    <a:pt x="547" y="398"/>
                  </a:cubicBezTo>
                  <a:cubicBezTo>
                    <a:pt x="1" y="478"/>
                    <a:pt x="399" y="717"/>
                    <a:pt x="1104" y="797"/>
                  </a:cubicBezTo>
                  <a:cubicBezTo>
                    <a:pt x="1720" y="865"/>
                    <a:pt x="2799" y="1051"/>
                    <a:pt x="3841" y="1051"/>
                  </a:cubicBezTo>
                  <a:cubicBezTo>
                    <a:pt x="4011" y="1051"/>
                    <a:pt x="4180" y="1046"/>
                    <a:pt x="4345" y="1035"/>
                  </a:cubicBezTo>
                  <a:cubicBezTo>
                    <a:pt x="5540" y="956"/>
                    <a:pt x="6165" y="797"/>
                    <a:pt x="7120" y="797"/>
                  </a:cubicBezTo>
                  <a:cubicBezTo>
                    <a:pt x="8065" y="797"/>
                    <a:pt x="8781" y="0"/>
                    <a:pt x="7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6"/>
            <p:cNvSpPr/>
            <p:nvPr/>
          </p:nvSpPr>
          <p:spPr>
            <a:xfrm>
              <a:off x="447487" y="5044561"/>
              <a:ext cx="282628" cy="57726"/>
            </a:xfrm>
            <a:custGeom>
              <a:avLst/>
              <a:gdLst/>
              <a:ahLst/>
              <a:cxnLst/>
              <a:rect l="l" t="t" r="r" b="b"/>
              <a:pathLst>
                <a:path w="5699" h="1164" extrusionOk="0">
                  <a:moveTo>
                    <a:pt x="1667" y="1"/>
                  </a:moveTo>
                  <a:cubicBezTo>
                    <a:pt x="1503" y="1"/>
                    <a:pt x="1347" y="10"/>
                    <a:pt x="1183" y="34"/>
                  </a:cubicBezTo>
                  <a:cubicBezTo>
                    <a:pt x="1048" y="53"/>
                    <a:pt x="906" y="58"/>
                    <a:pt x="771" y="58"/>
                  </a:cubicBezTo>
                  <a:cubicBezTo>
                    <a:pt x="633" y="58"/>
                    <a:pt x="502" y="53"/>
                    <a:pt x="387" y="53"/>
                  </a:cubicBezTo>
                  <a:cubicBezTo>
                    <a:pt x="160" y="53"/>
                    <a:pt x="1" y="73"/>
                    <a:pt x="1" y="193"/>
                  </a:cubicBezTo>
                  <a:cubicBezTo>
                    <a:pt x="1" y="431"/>
                    <a:pt x="785" y="511"/>
                    <a:pt x="1899" y="750"/>
                  </a:cubicBezTo>
                  <a:cubicBezTo>
                    <a:pt x="2856" y="957"/>
                    <a:pt x="3940" y="1164"/>
                    <a:pt x="4671" y="1164"/>
                  </a:cubicBezTo>
                  <a:cubicBezTo>
                    <a:pt x="4784" y="1164"/>
                    <a:pt x="4888" y="1159"/>
                    <a:pt x="4982" y="1148"/>
                  </a:cubicBezTo>
                  <a:cubicBezTo>
                    <a:pt x="5698" y="1068"/>
                    <a:pt x="5619" y="511"/>
                    <a:pt x="5619" y="511"/>
                  </a:cubicBezTo>
                  <a:cubicBezTo>
                    <a:pt x="5619" y="511"/>
                    <a:pt x="4118" y="193"/>
                    <a:pt x="3162" y="113"/>
                  </a:cubicBezTo>
                  <a:cubicBezTo>
                    <a:pt x="2495" y="57"/>
                    <a:pt x="2061" y="1"/>
                    <a:pt x="16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6"/>
            <p:cNvSpPr/>
            <p:nvPr/>
          </p:nvSpPr>
          <p:spPr>
            <a:xfrm>
              <a:off x="204380" y="5101147"/>
              <a:ext cx="314218" cy="51923"/>
            </a:xfrm>
            <a:custGeom>
              <a:avLst/>
              <a:gdLst/>
              <a:ahLst/>
              <a:cxnLst/>
              <a:rect l="l" t="t" r="r" b="b"/>
              <a:pathLst>
                <a:path w="6336" h="1047" extrusionOk="0">
                  <a:moveTo>
                    <a:pt x="4085" y="1"/>
                  </a:moveTo>
                  <a:cubicBezTo>
                    <a:pt x="3701" y="1"/>
                    <a:pt x="3238" y="39"/>
                    <a:pt x="2764" y="167"/>
                  </a:cubicBezTo>
                  <a:cubicBezTo>
                    <a:pt x="1582" y="473"/>
                    <a:pt x="0" y="712"/>
                    <a:pt x="467" y="792"/>
                  </a:cubicBezTo>
                  <a:cubicBezTo>
                    <a:pt x="878" y="860"/>
                    <a:pt x="1989" y="1047"/>
                    <a:pt x="3001" y="1047"/>
                  </a:cubicBezTo>
                  <a:cubicBezTo>
                    <a:pt x="3164" y="1047"/>
                    <a:pt x="3325" y="1042"/>
                    <a:pt x="3481" y="1031"/>
                  </a:cubicBezTo>
                  <a:cubicBezTo>
                    <a:pt x="4584" y="951"/>
                    <a:pt x="6336" y="735"/>
                    <a:pt x="6256" y="587"/>
                  </a:cubicBezTo>
                  <a:cubicBezTo>
                    <a:pt x="6181" y="447"/>
                    <a:pt x="5330" y="83"/>
                    <a:pt x="5096" y="83"/>
                  </a:cubicBezTo>
                  <a:cubicBezTo>
                    <a:pt x="5082" y="83"/>
                    <a:pt x="5071" y="84"/>
                    <a:pt x="5062" y="86"/>
                  </a:cubicBezTo>
                  <a:cubicBezTo>
                    <a:pt x="5062" y="86"/>
                    <a:pt x="4661" y="1"/>
                    <a:pt x="40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6"/>
            <p:cNvSpPr/>
            <p:nvPr/>
          </p:nvSpPr>
          <p:spPr>
            <a:xfrm>
              <a:off x="757397" y="4999083"/>
              <a:ext cx="150612" cy="25887"/>
            </a:xfrm>
            <a:custGeom>
              <a:avLst/>
              <a:gdLst/>
              <a:ahLst/>
              <a:cxnLst/>
              <a:rect l="l" t="t" r="r" b="b"/>
              <a:pathLst>
                <a:path w="3037" h="522" extrusionOk="0">
                  <a:moveTo>
                    <a:pt x="2327" y="1"/>
                  </a:moveTo>
                  <a:cubicBezTo>
                    <a:pt x="2304" y="1"/>
                    <a:pt x="2281" y="2"/>
                    <a:pt x="2259" y="6"/>
                  </a:cubicBezTo>
                  <a:cubicBezTo>
                    <a:pt x="2259" y="6"/>
                    <a:pt x="1428" y="6"/>
                    <a:pt x="894" y="97"/>
                  </a:cubicBezTo>
                  <a:cubicBezTo>
                    <a:pt x="706" y="125"/>
                    <a:pt x="529" y="130"/>
                    <a:pt x="386" y="130"/>
                  </a:cubicBezTo>
                  <a:cubicBezTo>
                    <a:pt x="326" y="130"/>
                    <a:pt x="272" y="129"/>
                    <a:pt x="226" y="129"/>
                  </a:cubicBezTo>
                  <a:cubicBezTo>
                    <a:pt x="69" y="129"/>
                    <a:pt x="1" y="137"/>
                    <a:pt x="86" y="211"/>
                  </a:cubicBezTo>
                  <a:cubicBezTo>
                    <a:pt x="268" y="359"/>
                    <a:pt x="712" y="507"/>
                    <a:pt x="1246" y="507"/>
                  </a:cubicBezTo>
                  <a:cubicBezTo>
                    <a:pt x="1515" y="507"/>
                    <a:pt x="1835" y="521"/>
                    <a:pt x="2121" y="521"/>
                  </a:cubicBezTo>
                  <a:cubicBezTo>
                    <a:pt x="2405" y="521"/>
                    <a:pt x="2657" y="507"/>
                    <a:pt x="2793" y="450"/>
                  </a:cubicBezTo>
                  <a:cubicBezTo>
                    <a:pt x="3037" y="333"/>
                    <a:pt x="2640" y="1"/>
                    <a:pt x="23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6"/>
            <p:cNvSpPr/>
            <p:nvPr/>
          </p:nvSpPr>
          <p:spPr>
            <a:xfrm>
              <a:off x="842847" y="4910509"/>
              <a:ext cx="435472" cy="52122"/>
            </a:xfrm>
            <a:custGeom>
              <a:avLst/>
              <a:gdLst/>
              <a:ahLst/>
              <a:cxnLst/>
              <a:rect l="l" t="t" r="r" b="b"/>
              <a:pathLst>
                <a:path w="8781" h="1051" extrusionOk="0">
                  <a:moveTo>
                    <a:pt x="6000" y="1"/>
                  </a:moveTo>
                  <a:cubicBezTo>
                    <a:pt x="5948" y="1"/>
                    <a:pt x="5904" y="3"/>
                    <a:pt x="5869" y="7"/>
                  </a:cubicBezTo>
                  <a:cubicBezTo>
                    <a:pt x="5869" y="7"/>
                    <a:pt x="4709" y="155"/>
                    <a:pt x="3265" y="223"/>
                  </a:cubicBezTo>
                  <a:cubicBezTo>
                    <a:pt x="1810" y="280"/>
                    <a:pt x="888" y="303"/>
                    <a:pt x="445" y="450"/>
                  </a:cubicBezTo>
                  <a:cubicBezTo>
                    <a:pt x="1" y="599"/>
                    <a:pt x="615" y="872"/>
                    <a:pt x="1866" y="962"/>
                  </a:cubicBezTo>
                  <a:cubicBezTo>
                    <a:pt x="2657" y="1020"/>
                    <a:pt x="3375" y="1050"/>
                    <a:pt x="4123" y="1050"/>
                  </a:cubicBezTo>
                  <a:cubicBezTo>
                    <a:pt x="4559" y="1050"/>
                    <a:pt x="5006" y="1040"/>
                    <a:pt x="5483" y="1019"/>
                  </a:cubicBezTo>
                  <a:cubicBezTo>
                    <a:pt x="6791" y="962"/>
                    <a:pt x="6973" y="1019"/>
                    <a:pt x="7530" y="872"/>
                  </a:cubicBezTo>
                  <a:cubicBezTo>
                    <a:pt x="8098" y="723"/>
                    <a:pt x="8781" y="746"/>
                    <a:pt x="8576" y="518"/>
                  </a:cubicBezTo>
                  <a:cubicBezTo>
                    <a:pt x="8377" y="299"/>
                    <a:pt x="6620" y="1"/>
                    <a:pt x="60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6"/>
            <p:cNvSpPr/>
            <p:nvPr/>
          </p:nvSpPr>
          <p:spPr>
            <a:xfrm>
              <a:off x="959045" y="4810875"/>
              <a:ext cx="314764" cy="54353"/>
            </a:xfrm>
            <a:custGeom>
              <a:avLst/>
              <a:gdLst/>
              <a:ahLst/>
              <a:cxnLst/>
              <a:rect l="l" t="t" r="r" b="b"/>
              <a:pathLst>
                <a:path w="6347" h="1096" extrusionOk="0">
                  <a:moveTo>
                    <a:pt x="2770" y="0"/>
                  </a:moveTo>
                  <a:cubicBezTo>
                    <a:pt x="2428" y="0"/>
                    <a:pt x="2067" y="7"/>
                    <a:pt x="1752" y="25"/>
                  </a:cubicBezTo>
                  <a:cubicBezTo>
                    <a:pt x="797" y="94"/>
                    <a:pt x="410" y="94"/>
                    <a:pt x="205" y="207"/>
                  </a:cubicBezTo>
                  <a:cubicBezTo>
                    <a:pt x="1" y="333"/>
                    <a:pt x="172" y="412"/>
                    <a:pt x="922" y="503"/>
                  </a:cubicBezTo>
                  <a:cubicBezTo>
                    <a:pt x="1661" y="594"/>
                    <a:pt x="2525" y="708"/>
                    <a:pt x="3822" y="890"/>
                  </a:cubicBezTo>
                  <a:cubicBezTo>
                    <a:pt x="4714" y="1014"/>
                    <a:pt x="5161" y="1096"/>
                    <a:pt x="5478" y="1096"/>
                  </a:cubicBezTo>
                  <a:cubicBezTo>
                    <a:pt x="5626" y="1096"/>
                    <a:pt x="5746" y="1078"/>
                    <a:pt x="5869" y="1038"/>
                  </a:cubicBezTo>
                  <a:cubicBezTo>
                    <a:pt x="6256" y="924"/>
                    <a:pt x="6347" y="799"/>
                    <a:pt x="6256" y="708"/>
                  </a:cubicBezTo>
                  <a:cubicBezTo>
                    <a:pt x="6169" y="632"/>
                    <a:pt x="4700" y="22"/>
                    <a:pt x="4129" y="22"/>
                  </a:cubicBezTo>
                  <a:cubicBezTo>
                    <a:pt x="4105" y="22"/>
                    <a:pt x="4082" y="23"/>
                    <a:pt x="4061" y="25"/>
                  </a:cubicBezTo>
                  <a:cubicBezTo>
                    <a:pt x="4061" y="25"/>
                    <a:pt x="3455" y="0"/>
                    <a:pt x="27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6"/>
            <p:cNvSpPr/>
            <p:nvPr/>
          </p:nvSpPr>
          <p:spPr>
            <a:xfrm>
              <a:off x="961872" y="5012127"/>
              <a:ext cx="167573" cy="25243"/>
            </a:xfrm>
            <a:custGeom>
              <a:avLst/>
              <a:gdLst/>
              <a:ahLst/>
              <a:cxnLst/>
              <a:rect l="l" t="t" r="r" b="b"/>
              <a:pathLst>
                <a:path w="3379" h="509" extrusionOk="0">
                  <a:moveTo>
                    <a:pt x="2356" y="1"/>
                  </a:moveTo>
                  <a:cubicBezTo>
                    <a:pt x="2109" y="1"/>
                    <a:pt x="1736" y="8"/>
                    <a:pt x="1308" y="39"/>
                  </a:cubicBezTo>
                  <a:cubicBezTo>
                    <a:pt x="535" y="96"/>
                    <a:pt x="115" y="187"/>
                    <a:pt x="57" y="278"/>
                  </a:cubicBezTo>
                  <a:cubicBezTo>
                    <a:pt x="1" y="369"/>
                    <a:pt x="649" y="448"/>
                    <a:pt x="1570" y="448"/>
                  </a:cubicBezTo>
                  <a:cubicBezTo>
                    <a:pt x="2154" y="448"/>
                    <a:pt x="2633" y="508"/>
                    <a:pt x="2935" y="508"/>
                  </a:cubicBezTo>
                  <a:cubicBezTo>
                    <a:pt x="3108" y="508"/>
                    <a:pt x="3223" y="488"/>
                    <a:pt x="3265" y="426"/>
                  </a:cubicBezTo>
                  <a:cubicBezTo>
                    <a:pt x="3378" y="244"/>
                    <a:pt x="2673" y="5"/>
                    <a:pt x="2673" y="5"/>
                  </a:cubicBezTo>
                  <a:cubicBezTo>
                    <a:pt x="2673" y="5"/>
                    <a:pt x="2555" y="1"/>
                    <a:pt x="2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6"/>
            <p:cNvSpPr/>
            <p:nvPr/>
          </p:nvSpPr>
          <p:spPr>
            <a:xfrm>
              <a:off x="732303" y="5082153"/>
              <a:ext cx="536888" cy="70620"/>
            </a:xfrm>
            <a:custGeom>
              <a:avLst/>
              <a:gdLst/>
              <a:ahLst/>
              <a:cxnLst/>
              <a:rect l="l" t="t" r="r" b="b"/>
              <a:pathLst>
                <a:path w="10826" h="1424" extrusionOk="0">
                  <a:moveTo>
                    <a:pt x="4097" y="1"/>
                  </a:moveTo>
                  <a:cubicBezTo>
                    <a:pt x="4025" y="1"/>
                    <a:pt x="3963" y="5"/>
                    <a:pt x="3913" y="15"/>
                  </a:cubicBezTo>
                  <a:cubicBezTo>
                    <a:pt x="3322" y="140"/>
                    <a:pt x="2434" y="322"/>
                    <a:pt x="2014" y="401"/>
                  </a:cubicBezTo>
                  <a:cubicBezTo>
                    <a:pt x="1605" y="492"/>
                    <a:pt x="1" y="822"/>
                    <a:pt x="501" y="913"/>
                  </a:cubicBezTo>
                  <a:cubicBezTo>
                    <a:pt x="1013" y="1004"/>
                    <a:pt x="569" y="1152"/>
                    <a:pt x="3003" y="1300"/>
                  </a:cubicBezTo>
                  <a:cubicBezTo>
                    <a:pt x="4445" y="1388"/>
                    <a:pt x="5440" y="1423"/>
                    <a:pt x="6133" y="1423"/>
                  </a:cubicBezTo>
                  <a:cubicBezTo>
                    <a:pt x="6605" y="1423"/>
                    <a:pt x="6938" y="1407"/>
                    <a:pt x="7177" y="1379"/>
                  </a:cubicBezTo>
                  <a:cubicBezTo>
                    <a:pt x="7327" y="1365"/>
                    <a:pt x="7480" y="1362"/>
                    <a:pt x="7636" y="1362"/>
                  </a:cubicBezTo>
                  <a:cubicBezTo>
                    <a:pt x="7741" y="1362"/>
                    <a:pt x="7848" y="1364"/>
                    <a:pt x="7956" y="1364"/>
                  </a:cubicBezTo>
                  <a:cubicBezTo>
                    <a:pt x="8332" y="1364"/>
                    <a:pt x="8727" y="1348"/>
                    <a:pt x="9145" y="1209"/>
                  </a:cubicBezTo>
                  <a:cubicBezTo>
                    <a:pt x="9850" y="970"/>
                    <a:pt x="10771" y="731"/>
                    <a:pt x="10805" y="618"/>
                  </a:cubicBezTo>
                  <a:cubicBezTo>
                    <a:pt x="10825" y="506"/>
                    <a:pt x="8748" y="216"/>
                    <a:pt x="8099" y="216"/>
                  </a:cubicBezTo>
                  <a:cubicBezTo>
                    <a:pt x="8017" y="216"/>
                    <a:pt x="7957" y="221"/>
                    <a:pt x="7928" y="231"/>
                  </a:cubicBezTo>
                  <a:cubicBezTo>
                    <a:pt x="7734" y="295"/>
                    <a:pt x="7481" y="320"/>
                    <a:pt x="7194" y="320"/>
                  </a:cubicBezTo>
                  <a:cubicBezTo>
                    <a:pt x="6171" y="320"/>
                    <a:pt x="4731" y="1"/>
                    <a:pt x="40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6"/>
            <p:cNvSpPr/>
            <p:nvPr/>
          </p:nvSpPr>
          <p:spPr>
            <a:xfrm>
              <a:off x="-145850" y="5131003"/>
              <a:ext cx="199709" cy="30847"/>
            </a:xfrm>
            <a:custGeom>
              <a:avLst/>
              <a:gdLst/>
              <a:ahLst/>
              <a:cxnLst/>
              <a:rect l="l" t="t" r="r" b="b"/>
              <a:pathLst>
                <a:path w="4027" h="622" extrusionOk="0">
                  <a:moveTo>
                    <a:pt x="2800" y="1"/>
                  </a:moveTo>
                  <a:cubicBezTo>
                    <a:pt x="2587" y="1"/>
                    <a:pt x="2313" y="16"/>
                    <a:pt x="2047" y="76"/>
                  </a:cubicBezTo>
                  <a:cubicBezTo>
                    <a:pt x="1479" y="190"/>
                    <a:pt x="0" y="190"/>
                    <a:pt x="296" y="338"/>
                  </a:cubicBezTo>
                  <a:cubicBezTo>
                    <a:pt x="554" y="466"/>
                    <a:pt x="1582" y="621"/>
                    <a:pt x="2346" y="621"/>
                  </a:cubicBezTo>
                  <a:cubicBezTo>
                    <a:pt x="2458" y="621"/>
                    <a:pt x="2564" y="618"/>
                    <a:pt x="2661" y="611"/>
                  </a:cubicBezTo>
                  <a:cubicBezTo>
                    <a:pt x="3435" y="554"/>
                    <a:pt x="4026" y="463"/>
                    <a:pt x="4026" y="338"/>
                  </a:cubicBezTo>
                  <a:cubicBezTo>
                    <a:pt x="4026" y="224"/>
                    <a:pt x="3195" y="19"/>
                    <a:pt x="3195" y="19"/>
                  </a:cubicBezTo>
                  <a:cubicBezTo>
                    <a:pt x="3195" y="19"/>
                    <a:pt x="3034" y="1"/>
                    <a:pt x="28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 name="Google Shape;476;p6"/>
          <p:cNvGrpSpPr/>
          <p:nvPr/>
        </p:nvGrpSpPr>
        <p:grpSpPr>
          <a:xfrm>
            <a:off x="7368681" y="-52058"/>
            <a:ext cx="681288" cy="392398"/>
            <a:chOff x="-1845600" y="2328822"/>
            <a:chExt cx="1591050" cy="916603"/>
          </a:xfrm>
        </p:grpSpPr>
        <p:sp>
          <p:nvSpPr>
            <p:cNvPr id="477" name="Google Shape;477;p6"/>
            <p:cNvSpPr/>
            <p:nvPr/>
          </p:nvSpPr>
          <p:spPr>
            <a:xfrm>
              <a:off x="-1845600" y="2328822"/>
              <a:ext cx="1591050" cy="916603"/>
            </a:xfrm>
            <a:custGeom>
              <a:avLst/>
              <a:gdLst/>
              <a:ahLst/>
              <a:cxnLst/>
              <a:rect l="l" t="t" r="r" b="b"/>
              <a:pathLst>
                <a:path w="8594" h="4951" extrusionOk="0">
                  <a:moveTo>
                    <a:pt x="1420" y="0"/>
                  </a:moveTo>
                  <a:cubicBezTo>
                    <a:pt x="604" y="0"/>
                    <a:pt x="1" y="137"/>
                    <a:pt x="7" y="388"/>
                  </a:cubicBezTo>
                  <a:cubicBezTo>
                    <a:pt x="7" y="889"/>
                    <a:pt x="3180" y="3618"/>
                    <a:pt x="5102" y="4346"/>
                  </a:cubicBezTo>
                  <a:cubicBezTo>
                    <a:pt x="6333" y="4810"/>
                    <a:pt x="7324" y="4950"/>
                    <a:pt x="7911" y="4950"/>
                  </a:cubicBezTo>
                  <a:cubicBezTo>
                    <a:pt x="8246" y="4950"/>
                    <a:pt x="8450" y="4904"/>
                    <a:pt x="8491" y="4847"/>
                  </a:cubicBezTo>
                  <a:cubicBezTo>
                    <a:pt x="8593" y="4699"/>
                    <a:pt x="8093" y="3767"/>
                    <a:pt x="7797" y="3436"/>
                  </a:cubicBezTo>
                  <a:cubicBezTo>
                    <a:pt x="7797" y="3436"/>
                    <a:pt x="5648" y="946"/>
                    <a:pt x="3965" y="388"/>
                  </a:cubicBezTo>
                  <a:cubicBezTo>
                    <a:pt x="3152" y="123"/>
                    <a:pt x="2191" y="0"/>
                    <a:pt x="1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6"/>
            <p:cNvSpPr/>
            <p:nvPr/>
          </p:nvSpPr>
          <p:spPr>
            <a:xfrm>
              <a:off x="-1510136" y="2496184"/>
              <a:ext cx="910864" cy="501901"/>
            </a:xfrm>
            <a:custGeom>
              <a:avLst/>
              <a:gdLst/>
              <a:ahLst/>
              <a:cxnLst/>
              <a:rect l="l" t="t" r="r" b="b"/>
              <a:pathLst>
                <a:path w="4920" h="2711" extrusionOk="0">
                  <a:moveTo>
                    <a:pt x="76" y="0"/>
                  </a:moveTo>
                  <a:cubicBezTo>
                    <a:pt x="26" y="0"/>
                    <a:pt x="0" y="70"/>
                    <a:pt x="48" y="98"/>
                  </a:cubicBezTo>
                  <a:cubicBezTo>
                    <a:pt x="1288" y="770"/>
                    <a:pt x="2528" y="1452"/>
                    <a:pt x="3768" y="2123"/>
                  </a:cubicBezTo>
                  <a:cubicBezTo>
                    <a:pt x="4120" y="2317"/>
                    <a:pt x="4461" y="2510"/>
                    <a:pt x="4814" y="2703"/>
                  </a:cubicBezTo>
                  <a:cubicBezTo>
                    <a:pt x="4823" y="2709"/>
                    <a:pt x="4831" y="2711"/>
                    <a:pt x="4839" y="2711"/>
                  </a:cubicBezTo>
                  <a:cubicBezTo>
                    <a:pt x="4885" y="2711"/>
                    <a:pt x="4919" y="2641"/>
                    <a:pt x="4871" y="2612"/>
                  </a:cubicBezTo>
                  <a:cubicBezTo>
                    <a:pt x="3631" y="1930"/>
                    <a:pt x="2391" y="1259"/>
                    <a:pt x="1152" y="576"/>
                  </a:cubicBezTo>
                  <a:cubicBezTo>
                    <a:pt x="799" y="383"/>
                    <a:pt x="447" y="201"/>
                    <a:pt x="106" y="8"/>
                  </a:cubicBezTo>
                  <a:cubicBezTo>
                    <a:pt x="95" y="2"/>
                    <a:pt x="85" y="0"/>
                    <a:pt x="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6"/>
            <p:cNvSpPr/>
            <p:nvPr/>
          </p:nvSpPr>
          <p:spPr>
            <a:xfrm>
              <a:off x="-1279458" y="2509514"/>
              <a:ext cx="112192" cy="43136"/>
            </a:xfrm>
            <a:custGeom>
              <a:avLst/>
              <a:gdLst/>
              <a:ahLst/>
              <a:cxnLst/>
              <a:rect l="l" t="t" r="r" b="b"/>
              <a:pathLst>
                <a:path w="606" h="233" extrusionOk="0">
                  <a:moveTo>
                    <a:pt x="539" y="0"/>
                  </a:moveTo>
                  <a:cubicBezTo>
                    <a:pt x="533" y="0"/>
                    <a:pt x="527" y="2"/>
                    <a:pt x="520" y="4"/>
                  </a:cubicBezTo>
                  <a:cubicBezTo>
                    <a:pt x="372" y="49"/>
                    <a:pt x="213" y="84"/>
                    <a:pt x="65" y="129"/>
                  </a:cubicBezTo>
                  <a:cubicBezTo>
                    <a:pt x="1" y="140"/>
                    <a:pt x="27" y="232"/>
                    <a:pt x="79" y="232"/>
                  </a:cubicBezTo>
                  <a:cubicBezTo>
                    <a:pt x="82" y="232"/>
                    <a:pt x="85" y="232"/>
                    <a:pt x="88" y="231"/>
                  </a:cubicBezTo>
                  <a:cubicBezTo>
                    <a:pt x="247" y="186"/>
                    <a:pt x="395" y="152"/>
                    <a:pt x="554" y="107"/>
                  </a:cubicBezTo>
                  <a:cubicBezTo>
                    <a:pt x="605" y="86"/>
                    <a:pt x="592" y="0"/>
                    <a:pt x="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6"/>
            <p:cNvSpPr/>
            <p:nvPr/>
          </p:nvSpPr>
          <p:spPr>
            <a:xfrm>
              <a:off x="-1349624" y="2687984"/>
              <a:ext cx="73869" cy="78127"/>
            </a:xfrm>
            <a:custGeom>
              <a:avLst/>
              <a:gdLst/>
              <a:ahLst/>
              <a:cxnLst/>
              <a:rect l="l" t="t" r="r" b="b"/>
              <a:pathLst>
                <a:path w="399" h="422" extrusionOk="0">
                  <a:moveTo>
                    <a:pt x="53" y="1"/>
                  </a:moveTo>
                  <a:cubicBezTo>
                    <a:pt x="40" y="1"/>
                    <a:pt x="29" y="6"/>
                    <a:pt x="23" y="18"/>
                  </a:cubicBezTo>
                  <a:cubicBezTo>
                    <a:pt x="0" y="30"/>
                    <a:pt x="0" y="63"/>
                    <a:pt x="23" y="86"/>
                  </a:cubicBezTo>
                  <a:cubicBezTo>
                    <a:pt x="114" y="189"/>
                    <a:pt x="205" y="303"/>
                    <a:pt x="308" y="405"/>
                  </a:cubicBezTo>
                  <a:cubicBezTo>
                    <a:pt x="313" y="416"/>
                    <a:pt x="327" y="422"/>
                    <a:pt x="341" y="422"/>
                  </a:cubicBezTo>
                  <a:cubicBezTo>
                    <a:pt x="356" y="422"/>
                    <a:pt x="370" y="416"/>
                    <a:pt x="376" y="405"/>
                  </a:cubicBezTo>
                  <a:cubicBezTo>
                    <a:pt x="399" y="382"/>
                    <a:pt x="399" y="348"/>
                    <a:pt x="376" y="325"/>
                  </a:cubicBezTo>
                  <a:cubicBezTo>
                    <a:pt x="285" y="223"/>
                    <a:pt x="194" y="121"/>
                    <a:pt x="91" y="18"/>
                  </a:cubicBezTo>
                  <a:cubicBezTo>
                    <a:pt x="80" y="6"/>
                    <a:pt x="66"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6"/>
            <p:cNvSpPr/>
            <p:nvPr/>
          </p:nvSpPr>
          <p:spPr>
            <a:xfrm>
              <a:off x="-1040078" y="2632258"/>
              <a:ext cx="99047" cy="27955"/>
            </a:xfrm>
            <a:custGeom>
              <a:avLst/>
              <a:gdLst/>
              <a:ahLst/>
              <a:cxnLst/>
              <a:rect l="l" t="t" r="r" b="b"/>
              <a:pathLst>
                <a:path w="535" h="151" extrusionOk="0">
                  <a:moveTo>
                    <a:pt x="478" y="0"/>
                  </a:moveTo>
                  <a:cubicBezTo>
                    <a:pt x="342" y="23"/>
                    <a:pt x="193" y="35"/>
                    <a:pt x="57" y="46"/>
                  </a:cubicBezTo>
                  <a:cubicBezTo>
                    <a:pt x="34" y="46"/>
                    <a:pt x="0" y="69"/>
                    <a:pt x="0" y="103"/>
                  </a:cubicBezTo>
                  <a:cubicBezTo>
                    <a:pt x="0" y="123"/>
                    <a:pt x="26" y="151"/>
                    <a:pt x="47" y="151"/>
                  </a:cubicBezTo>
                  <a:cubicBezTo>
                    <a:pt x="51" y="151"/>
                    <a:pt x="54" y="150"/>
                    <a:pt x="57" y="149"/>
                  </a:cubicBezTo>
                  <a:cubicBezTo>
                    <a:pt x="193" y="137"/>
                    <a:pt x="342" y="126"/>
                    <a:pt x="478" y="103"/>
                  </a:cubicBezTo>
                  <a:cubicBezTo>
                    <a:pt x="512" y="103"/>
                    <a:pt x="535" y="91"/>
                    <a:pt x="535" y="58"/>
                  </a:cubicBezTo>
                  <a:cubicBezTo>
                    <a:pt x="535" y="35"/>
                    <a:pt x="512" y="0"/>
                    <a:pt x="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6"/>
            <p:cNvSpPr/>
            <p:nvPr/>
          </p:nvSpPr>
          <p:spPr>
            <a:xfrm>
              <a:off x="-1143383" y="2787216"/>
              <a:ext cx="63316" cy="89605"/>
            </a:xfrm>
            <a:custGeom>
              <a:avLst/>
              <a:gdLst/>
              <a:ahLst/>
              <a:cxnLst/>
              <a:rect l="l" t="t" r="r" b="b"/>
              <a:pathLst>
                <a:path w="342" h="484" extrusionOk="0">
                  <a:moveTo>
                    <a:pt x="55" y="1"/>
                  </a:moveTo>
                  <a:cubicBezTo>
                    <a:pt x="48" y="1"/>
                    <a:pt x="41" y="2"/>
                    <a:pt x="35" y="5"/>
                  </a:cubicBezTo>
                  <a:cubicBezTo>
                    <a:pt x="13" y="17"/>
                    <a:pt x="1" y="50"/>
                    <a:pt x="24" y="85"/>
                  </a:cubicBezTo>
                  <a:cubicBezTo>
                    <a:pt x="92" y="210"/>
                    <a:pt x="172" y="335"/>
                    <a:pt x="240" y="460"/>
                  </a:cubicBezTo>
                  <a:cubicBezTo>
                    <a:pt x="247" y="474"/>
                    <a:pt x="263" y="484"/>
                    <a:pt x="279" y="484"/>
                  </a:cubicBezTo>
                  <a:cubicBezTo>
                    <a:pt x="289" y="484"/>
                    <a:pt x="300" y="480"/>
                    <a:pt x="308" y="472"/>
                  </a:cubicBezTo>
                  <a:cubicBezTo>
                    <a:pt x="331" y="460"/>
                    <a:pt x="342" y="426"/>
                    <a:pt x="331" y="404"/>
                  </a:cubicBezTo>
                  <a:cubicBezTo>
                    <a:pt x="251" y="278"/>
                    <a:pt x="183" y="153"/>
                    <a:pt x="104" y="28"/>
                  </a:cubicBezTo>
                  <a:cubicBezTo>
                    <a:pt x="95" y="11"/>
                    <a:pt x="74" y="1"/>
                    <a:pt x="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6"/>
            <p:cNvSpPr/>
            <p:nvPr/>
          </p:nvSpPr>
          <p:spPr>
            <a:xfrm>
              <a:off x="-837911" y="2747227"/>
              <a:ext cx="88495" cy="30547"/>
            </a:xfrm>
            <a:custGeom>
              <a:avLst/>
              <a:gdLst/>
              <a:ahLst/>
              <a:cxnLst/>
              <a:rect l="l" t="t" r="r" b="b"/>
              <a:pathLst>
                <a:path w="478" h="165" extrusionOk="0">
                  <a:moveTo>
                    <a:pt x="422" y="1"/>
                  </a:moveTo>
                  <a:cubicBezTo>
                    <a:pt x="415" y="1"/>
                    <a:pt x="407" y="2"/>
                    <a:pt x="398" y="5"/>
                  </a:cubicBezTo>
                  <a:cubicBezTo>
                    <a:pt x="284" y="16"/>
                    <a:pt x="160" y="39"/>
                    <a:pt x="46" y="62"/>
                  </a:cubicBezTo>
                  <a:cubicBezTo>
                    <a:pt x="11" y="62"/>
                    <a:pt x="0" y="96"/>
                    <a:pt x="0" y="119"/>
                  </a:cubicBezTo>
                  <a:cubicBezTo>
                    <a:pt x="11" y="153"/>
                    <a:pt x="46" y="165"/>
                    <a:pt x="69" y="165"/>
                  </a:cubicBezTo>
                  <a:cubicBezTo>
                    <a:pt x="193" y="142"/>
                    <a:pt x="307" y="119"/>
                    <a:pt x="432" y="107"/>
                  </a:cubicBezTo>
                  <a:cubicBezTo>
                    <a:pt x="455" y="96"/>
                    <a:pt x="478" y="62"/>
                    <a:pt x="466" y="39"/>
                  </a:cubicBezTo>
                  <a:cubicBezTo>
                    <a:pt x="458" y="14"/>
                    <a:pt x="443" y="1"/>
                    <a:pt x="4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6"/>
            <p:cNvSpPr/>
            <p:nvPr/>
          </p:nvSpPr>
          <p:spPr>
            <a:xfrm>
              <a:off x="-934736" y="2919402"/>
              <a:ext cx="63316" cy="89235"/>
            </a:xfrm>
            <a:custGeom>
              <a:avLst/>
              <a:gdLst/>
              <a:ahLst/>
              <a:cxnLst/>
              <a:rect l="l" t="t" r="r" b="b"/>
              <a:pathLst>
                <a:path w="342" h="482" extrusionOk="0">
                  <a:moveTo>
                    <a:pt x="63" y="1"/>
                  </a:moveTo>
                  <a:cubicBezTo>
                    <a:pt x="52" y="1"/>
                    <a:pt x="42" y="4"/>
                    <a:pt x="34" y="8"/>
                  </a:cubicBezTo>
                  <a:cubicBezTo>
                    <a:pt x="11" y="19"/>
                    <a:pt x="0" y="53"/>
                    <a:pt x="23" y="76"/>
                  </a:cubicBezTo>
                  <a:cubicBezTo>
                    <a:pt x="91" y="201"/>
                    <a:pt x="159" y="326"/>
                    <a:pt x="239" y="463"/>
                  </a:cubicBezTo>
                  <a:cubicBezTo>
                    <a:pt x="245" y="476"/>
                    <a:pt x="260" y="482"/>
                    <a:pt x="275" y="482"/>
                  </a:cubicBezTo>
                  <a:cubicBezTo>
                    <a:pt x="286" y="482"/>
                    <a:pt x="297" y="479"/>
                    <a:pt x="307" y="474"/>
                  </a:cubicBezTo>
                  <a:cubicBezTo>
                    <a:pt x="330" y="463"/>
                    <a:pt x="341" y="428"/>
                    <a:pt x="330" y="406"/>
                  </a:cubicBezTo>
                  <a:cubicBezTo>
                    <a:pt x="250" y="281"/>
                    <a:pt x="182" y="155"/>
                    <a:pt x="114" y="31"/>
                  </a:cubicBezTo>
                  <a:cubicBezTo>
                    <a:pt x="100" y="9"/>
                    <a:pt x="80" y="1"/>
                    <a:pt x="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 name="Google Shape;485;p6"/>
          <p:cNvSpPr/>
          <p:nvPr/>
        </p:nvSpPr>
        <p:spPr>
          <a:xfrm>
            <a:off x="8818372" y="1289963"/>
            <a:ext cx="490700" cy="297427"/>
          </a:xfrm>
          <a:custGeom>
            <a:avLst/>
            <a:gdLst/>
            <a:ahLst/>
            <a:cxnLst/>
            <a:rect l="l" t="t" r="r" b="b"/>
            <a:pathLst>
              <a:path w="5301" h="3213" extrusionOk="0">
                <a:moveTo>
                  <a:pt x="4688" y="0"/>
                </a:moveTo>
                <a:cubicBezTo>
                  <a:pt x="3960" y="0"/>
                  <a:pt x="1852" y="678"/>
                  <a:pt x="1035" y="1393"/>
                </a:cubicBezTo>
                <a:cubicBezTo>
                  <a:pt x="125" y="2200"/>
                  <a:pt x="1" y="3030"/>
                  <a:pt x="183" y="3109"/>
                </a:cubicBezTo>
                <a:cubicBezTo>
                  <a:pt x="376" y="3200"/>
                  <a:pt x="1081" y="3212"/>
                  <a:pt x="1081" y="3212"/>
                </a:cubicBezTo>
                <a:cubicBezTo>
                  <a:pt x="1081" y="3212"/>
                  <a:pt x="2764" y="3109"/>
                  <a:pt x="3754" y="1779"/>
                </a:cubicBezTo>
                <a:cubicBezTo>
                  <a:pt x="4743" y="460"/>
                  <a:pt x="5301" y="221"/>
                  <a:pt x="4879" y="28"/>
                </a:cubicBezTo>
                <a:cubicBezTo>
                  <a:pt x="4836" y="9"/>
                  <a:pt x="4771" y="0"/>
                  <a:pt x="46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 name="Google Shape;486;p6"/>
          <p:cNvGrpSpPr/>
          <p:nvPr/>
        </p:nvGrpSpPr>
        <p:grpSpPr>
          <a:xfrm>
            <a:off x="-40378" y="2999037"/>
            <a:ext cx="352687" cy="572711"/>
            <a:chOff x="-40380" y="2434052"/>
            <a:chExt cx="468190" cy="760270"/>
          </a:xfrm>
        </p:grpSpPr>
        <p:grpSp>
          <p:nvGrpSpPr>
            <p:cNvPr id="487" name="Google Shape;487;p6"/>
            <p:cNvGrpSpPr/>
            <p:nvPr/>
          </p:nvGrpSpPr>
          <p:grpSpPr>
            <a:xfrm>
              <a:off x="-40380" y="2434052"/>
              <a:ext cx="223565" cy="222074"/>
              <a:chOff x="-1315460" y="2736640"/>
              <a:chExt cx="412938" cy="410184"/>
            </a:xfrm>
          </p:grpSpPr>
          <p:sp>
            <p:nvSpPr>
              <p:cNvPr id="488" name="Google Shape;488;p6"/>
              <p:cNvSpPr/>
              <p:nvPr/>
            </p:nvSpPr>
            <p:spPr>
              <a:xfrm>
                <a:off x="-1315460" y="2736640"/>
                <a:ext cx="412938" cy="410184"/>
              </a:xfrm>
              <a:custGeom>
                <a:avLst/>
                <a:gdLst/>
                <a:ahLst/>
                <a:cxnLst/>
                <a:rect l="l" t="t" r="r" b="b"/>
                <a:pathLst>
                  <a:path w="5098" h="5064" extrusionOk="0">
                    <a:moveTo>
                      <a:pt x="3331" y="0"/>
                    </a:moveTo>
                    <a:cubicBezTo>
                      <a:pt x="3272" y="0"/>
                      <a:pt x="3216" y="14"/>
                      <a:pt x="3162" y="42"/>
                    </a:cubicBezTo>
                    <a:cubicBezTo>
                      <a:pt x="3162" y="42"/>
                      <a:pt x="0" y="1930"/>
                      <a:pt x="114" y="2647"/>
                    </a:cubicBezTo>
                    <a:cubicBezTo>
                      <a:pt x="228" y="3375"/>
                      <a:pt x="284" y="3489"/>
                      <a:pt x="614" y="3875"/>
                    </a:cubicBezTo>
                    <a:cubicBezTo>
                      <a:pt x="944" y="4262"/>
                      <a:pt x="1502" y="4864"/>
                      <a:pt x="2331" y="4978"/>
                    </a:cubicBezTo>
                    <a:cubicBezTo>
                      <a:pt x="2747" y="5035"/>
                      <a:pt x="3136" y="5063"/>
                      <a:pt x="3470" y="5063"/>
                    </a:cubicBezTo>
                    <a:cubicBezTo>
                      <a:pt x="3805" y="5063"/>
                      <a:pt x="4083" y="5035"/>
                      <a:pt x="4277" y="4978"/>
                    </a:cubicBezTo>
                    <a:cubicBezTo>
                      <a:pt x="4663" y="4864"/>
                      <a:pt x="4879" y="3591"/>
                      <a:pt x="4993" y="2817"/>
                    </a:cubicBezTo>
                    <a:cubicBezTo>
                      <a:pt x="5098" y="2101"/>
                      <a:pt x="4063" y="0"/>
                      <a:pt x="33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6"/>
              <p:cNvSpPr/>
              <p:nvPr/>
            </p:nvSpPr>
            <p:spPr>
              <a:xfrm>
                <a:off x="-1157997" y="2834407"/>
                <a:ext cx="184356" cy="233847"/>
              </a:xfrm>
              <a:custGeom>
                <a:avLst/>
                <a:gdLst/>
                <a:ahLst/>
                <a:cxnLst/>
                <a:rect l="l" t="t" r="r" b="b"/>
                <a:pathLst>
                  <a:path w="2276" h="2887" extrusionOk="0">
                    <a:moveTo>
                      <a:pt x="1272" y="0"/>
                    </a:moveTo>
                    <a:cubicBezTo>
                      <a:pt x="840" y="0"/>
                      <a:pt x="525" y="324"/>
                      <a:pt x="387" y="507"/>
                    </a:cubicBezTo>
                    <a:cubicBezTo>
                      <a:pt x="217" y="723"/>
                      <a:pt x="1" y="1337"/>
                      <a:pt x="331" y="1724"/>
                    </a:cubicBezTo>
                    <a:cubicBezTo>
                      <a:pt x="649" y="2098"/>
                      <a:pt x="979" y="2887"/>
                      <a:pt x="1402" y="2887"/>
                    </a:cubicBezTo>
                    <a:cubicBezTo>
                      <a:pt x="1416" y="2887"/>
                      <a:pt x="1431" y="2886"/>
                      <a:pt x="1446" y="2884"/>
                    </a:cubicBezTo>
                    <a:cubicBezTo>
                      <a:pt x="1889" y="2828"/>
                      <a:pt x="1889" y="2384"/>
                      <a:pt x="1946" y="1940"/>
                    </a:cubicBezTo>
                    <a:cubicBezTo>
                      <a:pt x="1991" y="1496"/>
                      <a:pt x="2275" y="894"/>
                      <a:pt x="2162" y="780"/>
                    </a:cubicBezTo>
                    <a:cubicBezTo>
                      <a:pt x="2162" y="780"/>
                      <a:pt x="2219" y="280"/>
                      <a:pt x="1605" y="63"/>
                    </a:cubicBezTo>
                    <a:cubicBezTo>
                      <a:pt x="1487" y="19"/>
                      <a:pt x="1376" y="0"/>
                      <a:pt x="1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 name="Google Shape;490;p6"/>
            <p:cNvGrpSpPr/>
            <p:nvPr/>
          </p:nvGrpSpPr>
          <p:grpSpPr>
            <a:xfrm>
              <a:off x="201351" y="2615846"/>
              <a:ext cx="226459" cy="214794"/>
              <a:chOff x="-1643426" y="2452494"/>
              <a:chExt cx="418284" cy="396738"/>
            </a:xfrm>
          </p:grpSpPr>
          <p:sp>
            <p:nvSpPr>
              <p:cNvPr id="491" name="Google Shape;491;p6"/>
              <p:cNvSpPr/>
              <p:nvPr/>
            </p:nvSpPr>
            <p:spPr>
              <a:xfrm>
                <a:off x="-1643426" y="2452494"/>
                <a:ext cx="418284" cy="396738"/>
              </a:xfrm>
              <a:custGeom>
                <a:avLst/>
                <a:gdLst/>
                <a:ahLst/>
                <a:cxnLst/>
                <a:rect l="l" t="t" r="r" b="b"/>
                <a:pathLst>
                  <a:path w="5164" h="4898" extrusionOk="0">
                    <a:moveTo>
                      <a:pt x="2689" y="1"/>
                    </a:moveTo>
                    <a:cubicBezTo>
                      <a:pt x="2294" y="1"/>
                      <a:pt x="1975" y="47"/>
                      <a:pt x="1888" y="173"/>
                    </a:cubicBezTo>
                    <a:cubicBezTo>
                      <a:pt x="1888" y="173"/>
                      <a:pt x="1058" y="1447"/>
                      <a:pt x="671" y="2220"/>
                    </a:cubicBezTo>
                    <a:cubicBezTo>
                      <a:pt x="284" y="3004"/>
                      <a:pt x="0" y="3607"/>
                      <a:pt x="284" y="4051"/>
                    </a:cubicBezTo>
                    <a:cubicBezTo>
                      <a:pt x="557" y="4495"/>
                      <a:pt x="1001" y="4608"/>
                      <a:pt x="1388" y="4778"/>
                    </a:cubicBezTo>
                    <a:cubicBezTo>
                      <a:pt x="1581" y="4858"/>
                      <a:pt x="1817" y="4898"/>
                      <a:pt x="2040" y="4898"/>
                    </a:cubicBezTo>
                    <a:cubicBezTo>
                      <a:pt x="2264" y="4898"/>
                      <a:pt x="2474" y="4858"/>
                      <a:pt x="2616" y="4778"/>
                    </a:cubicBezTo>
                    <a:cubicBezTo>
                      <a:pt x="2889" y="4608"/>
                      <a:pt x="4277" y="3664"/>
                      <a:pt x="4550" y="3221"/>
                    </a:cubicBezTo>
                    <a:cubicBezTo>
                      <a:pt x="4834" y="2777"/>
                      <a:pt x="5164" y="2163"/>
                      <a:pt x="5107" y="1560"/>
                    </a:cubicBezTo>
                    <a:cubicBezTo>
                      <a:pt x="5050" y="946"/>
                      <a:pt x="5164" y="388"/>
                      <a:pt x="4550" y="229"/>
                    </a:cubicBezTo>
                    <a:cubicBezTo>
                      <a:pt x="4176" y="124"/>
                      <a:pt x="3331" y="1"/>
                      <a:pt x="26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6"/>
              <p:cNvSpPr/>
              <p:nvPr/>
            </p:nvSpPr>
            <p:spPr>
              <a:xfrm>
                <a:off x="-1571580" y="2577881"/>
                <a:ext cx="176013" cy="169695"/>
              </a:xfrm>
              <a:custGeom>
                <a:avLst/>
                <a:gdLst/>
                <a:ahLst/>
                <a:cxnLst/>
                <a:rect l="l" t="t" r="r" b="b"/>
                <a:pathLst>
                  <a:path w="2173" h="2095" extrusionOk="0">
                    <a:moveTo>
                      <a:pt x="1174" y="1"/>
                    </a:moveTo>
                    <a:cubicBezTo>
                      <a:pt x="1108" y="1"/>
                      <a:pt x="1049" y="21"/>
                      <a:pt x="1001" y="69"/>
                    </a:cubicBezTo>
                    <a:cubicBezTo>
                      <a:pt x="1001" y="69"/>
                      <a:pt x="444" y="842"/>
                      <a:pt x="444" y="1115"/>
                    </a:cubicBezTo>
                    <a:cubicBezTo>
                      <a:pt x="444" y="1400"/>
                      <a:pt x="1" y="1946"/>
                      <a:pt x="398" y="2059"/>
                    </a:cubicBezTo>
                    <a:cubicBezTo>
                      <a:pt x="479" y="2083"/>
                      <a:pt x="570" y="2095"/>
                      <a:pt x="664" y="2095"/>
                    </a:cubicBezTo>
                    <a:cubicBezTo>
                      <a:pt x="1021" y="2095"/>
                      <a:pt x="1436" y="1933"/>
                      <a:pt x="1616" y="1673"/>
                    </a:cubicBezTo>
                    <a:cubicBezTo>
                      <a:pt x="1831" y="1343"/>
                      <a:pt x="2172" y="899"/>
                      <a:pt x="1945" y="569"/>
                    </a:cubicBezTo>
                    <a:cubicBezTo>
                      <a:pt x="1774" y="299"/>
                      <a:pt x="1425" y="1"/>
                      <a:pt x="1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6"/>
            <p:cNvGrpSpPr/>
            <p:nvPr/>
          </p:nvGrpSpPr>
          <p:grpSpPr>
            <a:xfrm>
              <a:off x="-2920" y="2733549"/>
              <a:ext cx="148663" cy="265445"/>
              <a:chOff x="-803301" y="2780542"/>
              <a:chExt cx="274590" cy="490293"/>
            </a:xfrm>
          </p:grpSpPr>
          <p:sp>
            <p:nvSpPr>
              <p:cNvPr id="494" name="Google Shape;494;p6"/>
              <p:cNvSpPr/>
              <p:nvPr/>
            </p:nvSpPr>
            <p:spPr>
              <a:xfrm>
                <a:off x="-803301" y="2780542"/>
                <a:ext cx="274590" cy="490293"/>
              </a:xfrm>
              <a:custGeom>
                <a:avLst/>
                <a:gdLst/>
                <a:ahLst/>
                <a:cxnLst/>
                <a:rect l="l" t="t" r="r" b="b"/>
                <a:pathLst>
                  <a:path w="3390" h="6053" extrusionOk="0">
                    <a:moveTo>
                      <a:pt x="2275" y="1"/>
                    </a:moveTo>
                    <a:cubicBezTo>
                      <a:pt x="2275" y="1"/>
                      <a:pt x="330" y="558"/>
                      <a:pt x="274" y="1172"/>
                    </a:cubicBezTo>
                    <a:cubicBezTo>
                      <a:pt x="228" y="1775"/>
                      <a:pt x="1" y="2060"/>
                      <a:pt x="57" y="2992"/>
                    </a:cubicBezTo>
                    <a:cubicBezTo>
                      <a:pt x="115" y="3936"/>
                      <a:pt x="1331" y="5937"/>
                      <a:pt x="1831" y="6051"/>
                    </a:cubicBezTo>
                    <a:cubicBezTo>
                      <a:pt x="1838" y="6052"/>
                      <a:pt x="1844" y="6053"/>
                      <a:pt x="1850" y="6053"/>
                    </a:cubicBezTo>
                    <a:cubicBezTo>
                      <a:pt x="2358" y="6053"/>
                      <a:pt x="3390" y="2002"/>
                      <a:pt x="3390" y="2002"/>
                    </a:cubicBezTo>
                    <a:lnTo>
                      <a:pt x="2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6"/>
              <p:cNvSpPr/>
              <p:nvPr/>
            </p:nvSpPr>
            <p:spPr>
              <a:xfrm>
                <a:off x="-748950" y="2915082"/>
                <a:ext cx="116154" cy="203715"/>
              </a:xfrm>
              <a:custGeom>
                <a:avLst/>
                <a:gdLst/>
                <a:ahLst/>
                <a:cxnLst/>
                <a:rect l="l" t="t" r="r" b="b"/>
                <a:pathLst>
                  <a:path w="1434" h="2515" extrusionOk="0">
                    <a:moveTo>
                      <a:pt x="1274" y="0"/>
                    </a:moveTo>
                    <a:cubicBezTo>
                      <a:pt x="1274" y="0"/>
                      <a:pt x="387" y="228"/>
                      <a:pt x="273" y="672"/>
                    </a:cubicBezTo>
                    <a:cubicBezTo>
                      <a:pt x="160" y="1115"/>
                      <a:pt x="0" y="1672"/>
                      <a:pt x="217" y="2002"/>
                    </a:cubicBezTo>
                    <a:cubicBezTo>
                      <a:pt x="383" y="2243"/>
                      <a:pt x="664" y="2514"/>
                      <a:pt x="910" y="2514"/>
                    </a:cubicBezTo>
                    <a:cubicBezTo>
                      <a:pt x="1001" y="2514"/>
                      <a:pt x="1087" y="2477"/>
                      <a:pt x="1160" y="2388"/>
                    </a:cubicBezTo>
                    <a:cubicBezTo>
                      <a:pt x="1433" y="2059"/>
                      <a:pt x="1274" y="0"/>
                      <a:pt x="1274" y="0"/>
                    </a:cubicBezTo>
                    <a:close/>
                  </a:path>
                </a:pathLst>
              </a:custGeom>
              <a:solidFill>
                <a:srgbClr val="200F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 name="Google Shape;496;p6"/>
            <p:cNvGrpSpPr/>
            <p:nvPr/>
          </p:nvGrpSpPr>
          <p:grpSpPr>
            <a:xfrm>
              <a:off x="202796" y="2894928"/>
              <a:ext cx="223566" cy="299394"/>
              <a:chOff x="-1090687" y="2240600"/>
              <a:chExt cx="337203" cy="451575"/>
            </a:xfrm>
          </p:grpSpPr>
          <p:sp>
            <p:nvSpPr>
              <p:cNvPr id="497" name="Google Shape;497;p6"/>
              <p:cNvSpPr/>
              <p:nvPr/>
            </p:nvSpPr>
            <p:spPr>
              <a:xfrm>
                <a:off x="-1090687" y="2240600"/>
                <a:ext cx="337203" cy="451575"/>
              </a:xfrm>
              <a:custGeom>
                <a:avLst/>
                <a:gdLst/>
                <a:ahLst/>
                <a:cxnLst/>
                <a:rect l="l" t="t" r="r" b="b"/>
                <a:pathLst>
                  <a:path w="4163" h="5575" extrusionOk="0">
                    <a:moveTo>
                      <a:pt x="2362" y="1"/>
                    </a:moveTo>
                    <a:cubicBezTo>
                      <a:pt x="2204" y="1"/>
                      <a:pt x="2060" y="56"/>
                      <a:pt x="1945" y="184"/>
                    </a:cubicBezTo>
                    <a:cubicBezTo>
                      <a:pt x="1945" y="184"/>
                      <a:pt x="0" y="1571"/>
                      <a:pt x="0" y="1902"/>
                    </a:cubicBezTo>
                    <a:cubicBezTo>
                      <a:pt x="0" y="2231"/>
                      <a:pt x="114" y="2948"/>
                      <a:pt x="114" y="3289"/>
                    </a:cubicBezTo>
                    <a:cubicBezTo>
                      <a:pt x="114" y="3619"/>
                      <a:pt x="443" y="4449"/>
                      <a:pt x="1001" y="4733"/>
                    </a:cubicBezTo>
                    <a:cubicBezTo>
                      <a:pt x="1519" y="4987"/>
                      <a:pt x="2607" y="5574"/>
                      <a:pt x="3113" y="5574"/>
                    </a:cubicBezTo>
                    <a:cubicBezTo>
                      <a:pt x="3152" y="5574"/>
                      <a:pt x="3187" y="5571"/>
                      <a:pt x="3219" y="5564"/>
                    </a:cubicBezTo>
                    <a:cubicBezTo>
                      <a:pt x="3663" y="5450"/>
                      <a:pt x="3878" y="4779"/>
                      <a:pt x="3935" y="3790"/>
                    </a:cubicBezTo>
                    <a:cubicBezTo>
                      <a:pt x="3992" y="2789"/>
                      <a:pt x="4163" y="1788"/>
                      <a:pt x="3822" y="1128"/>
                    </a:cubicBezTo>
                    <a:cubicBezTo>
                      <a:pt x="3568" y="611"/>
                      <a:pt x="2889" y="1"/>
                      <a:pt x="2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6"/>
              <p:cNvSpPr/>
              <p:nvPr/>
            </p:nvSpPr>
            <p:spPr>
              <a:xfrm>
                <a:off x="-964490" y="2319574"/>
                <a:ext cx="138186" cy="181116"/>
              </a:xfrm>
              <a:custGeom>
                <a:avLst/>
                <a:gdLst/>
                <a:ahLst/>
                <a:cxnLst/>
                <a:rect l="l" t="t" r="r" b="b"/>
                <a:pathLst>
                  <a:path w="1706" h="2236" extrusionOk="0">
                    <a:moveTo>
                      <a:pt x="1009" y="0"/>
                    </a:moveTo>
                    <a:cubicBezTo>
                      <a:pt x="953" y="0"/>
                      <a:pt x="893" y="12"/>
                      <a:pt x="831" y="40"/>
                    </a:cubicBezTo>
                    <a:cubicBezTo>
                      <a:pt x="444" y="199"/>
                      <a:pt x="103" y="540"/>
                      <a:pt x="46" y="869"/>
                    </a:cubicBezTo>
                    <a:cubicBezTo>
                      <a:pt x="0" y="1200"/>
                      <a:pt x="387" y="1973"/>
                      <a:pt x="1046" y="2200"/>
                    </a:cubicBezTo>
                    <a:cubicBezTo>
                      <a:pt x="1122" y="2225"/>
                      <a:pt x="1188" y="2236"/>
                      <a:pt x="1246" y="2236"/>
                    </a:cubicBezTo>
                    <a:cubicBezTo>
                      <a:pt x="1706" y="2236"/>
                      <a:pt x="1661" y="1543"/>
                      <a:pt x="1661" y="1200"/>
                    </a:cubicBezTo>
                    <a:cubicBezTo>
                      <a:pt x="1661" y="813"/>
                      <a:pt x="1490" y="313"/>
                      <a:pt x="1490" y="313"/>
                    </a:cubicBezTo>
                    <a:cubicBezTo>
                      <a:pt x="1490" y="313"/>
                      <a:pt x="1298" y="0"/>
                      <a:pt x="10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9" name="Google Shape;499;p6"/>
          <p:cNvGrpSpPr/>
          <p:nvPr/>
        </p:nvGrpSpPr>
        <p:grpSpPr>
          <a:xfrm>
            <a:off x="3794115" y="4847952"/>
            <a:ext cx="534307" cy="338795"/>
            <a:chOff x="3655213" y="4107473"/>
            <a:chExt cx="1811210" cy="1148458"/>
          </a:xfrm>
        </p:grpSpPr>
        <p:sp>
          <p:nvSpPr>
            <p:cNvPr id="500" name="Google Shape;500;p6"/>
            <p:cNvSpPr/>
            <p:nvPr/>
          </p:nvSpPr>
          <p:spPr>
            <a:xfrm>
              <a:off x="3655213" y="4622086"/>
              <a:ext cx="575518" cy="472028"/>
            </a:xfrm>
            <a:custGeom>
              <a:avLst/>
              <a:gdLst/>
              <a:ahLst/>
              <a:cxnLst/>
              <a:rect l="l" t="t" r="r" b="b"/>
              <a:pathLst>
                <a:path w="2230" h="1829" extrusionOk="0">
                  <a:moveTo>
                    <a:pt x="1467" y="1"/>
                  </a:moveTo>
                  <a:cubicBezTo>
                    <a:pt x="1160" y="1"/>
                    <a:pt x="806" y="184"/>
                    <a:pt x="603" y="419"/>
                  </a:cubicBezTo>
                  <a:cubicBezTo>
                    <a:pt x="251" y="829"/>
                    <a:pt x="1" y="1660"/>
                    <a:pt x="228" y="1773"/>
                  </a:cubicBezTo>
                  <a:cubicBezTo>
                    <a:pt x="304" y="1815"/>
                    <a:pt x="408" y="1829"/>
                    <a:pt x="512" y="1829"/>
                  </a:cubicBezTo>
                  <a:cubicBezTo>
                    <a:pt x="721" y="1829"/>
                    <a:pt x="933" y="1773"/>
                    <a:pt x="933" y="1773"/>
                  </a:cubicBezTo>
                  <a:cubicBezTo>
                    <a:pt x="933" y="1773"/>
                    <a:pt x="2230" y="943"/>
                    <a:pt x="1991" y="351"/>
                  </a:cubicBezTo>
                  <a:cubicBezTo>
                    <a:pt x="1894" y="100"/>
                    <a:pt x="1693" y="1"/>
                    <a:pt x="14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6"/>
            <p:cNvSpPr/>
            <p:nvPr/>
          </p:nvSpPr>
          <p:spPr>
            <a:xfrm>
              <a:off x="4239250" y="4107473"/>
              <a:ext cx="563905" cy="405702"/>
            </a:xfrm>
            <a:custGeom>
              <a:avLst/>
              <a:gdLst/>
              <a:ahLst/>
              <a:cxnLst/>
              <a:rect l="l" t="t" r="r" b="b"/>
              <a:pathLst>
                <a:path w="2185" h="1572" extrusionOk="0">
                  <a:moveTo>
                    <a:pt x="1211" y="0"/>
                  </a:moveTo>
                  <a:cubicBezTo>
                    <a:pt x="1054" y="0"/>
                    <a:pt x="897" y="68"/>
                    <a:pt x="763" y="242"/>
                  </a:cubicBezTo>
                  <a:cubicBezTo>
                    <a:pt x="422" y="707"/>
                    <a:pt x="0" y="1299"/>
                    <a:pt x="604" y="1572"/>
                  </a:cubicBezTo>
                  <a:cubicBezTo>
                    <a:pt x="604" y="1572"/>
                    <a:pt x="610" y="1572"/>
                    <a:pt x="621" y="1572"/>
                  </a:cubicBezTo>
                  <a:cubicBezTo>
                    <a:pt x="715" y="1572"/>
                    <a:pt x="1191" y="1562"/>
                    <a:pt x="1547" y="1379"/>
                  </a:cubicBezTo>
                  <a:cubicBezTo>
                    <a:pt x="1946" y="1174"/>
                    <a:pt x="2184" y="674"/>
                    <a:pt x="1900" y="366"/>
                  </a:cubicBezTo>
                  <a:cubicBezTo>
                    <a:pt x="1724" y="177"/>
                    <a:pt x="1466" y="0"/>
                    <a:pt x="12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6"/>
            <p:cNvSpPr/>
            <p:nvPr/>
          </p:nvSpPr>
          <p:spPr>
            <a:xfrm>
              <a:off x="4447779" y="4749836"/>
              <a:ext cx="543000" cy="506095"/>
            </a:xfrm>
            <a:custGeom>
              <a:avLst/>
              <a:gdLst/>
              <a:ahLst/>
              <a:cxnLst/>
              <a:rect l="l" t="t" r="r" b="b"/>
              <a:pathLst>
                <a:path w="2104" h="1961" extrusionOk="0">
                  <a:moveTo>
                    <a:pt x="838" y="1"/>
                  </a:moveTo>
                  <a:cubicBezTo>
                    <a:pt x="500" y="1"/>
                    <a:pt x="162" y="196"/>
                    <a:pt x="57" y="584"/>
                  </a:cubicBezTo>
                  <a:cubicBezTo>
                    <a:pt x="0" y="801"/>
                    <a:pt x="125" y="1426"/>
                    <a:pt x="342" y="1961"/>
                  </a:cubicBezTo>
                  <a:lnTo>
                    <a:pt x="2025" y="1961"/>
                  </a:lnTo>
                  <a:cubicBezTo>
                    <a:pt x="2081" y="1824"/>
                    <a:pt x="2104" y="1676"/>
                    <a:pt x="2048" y="1517"/>
                  </a:cubicBezTo>
                  <a:cubicBezTo>
                    <a:pt x="1808" y="812"/>
                    <a:pt x="1285" y="27"/>
                    <a:pt x="921" y="4"/>
                  </a:cubicBezTo>
                  <a:cubicBezTo>
                    <a:pt x="894" y="2"/>
                    <a:pt x="866" y="1"/>
                    <a:pt x="8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6"/>
            <p:cNvSpPr/>
            <p:nvPr/>
          </p:nvSpPr>
          <p:spPr>
            <a:xfrm>
              <a:off x="4929100" y="4467496"/>
              <a:ext cx="537323" cy="374474"/>
            </a:xfrm>
            <a:custGeom>
              <a:avLst/>
              <a:gdLst/>
              <a:ahLst/>
              <a:cxnLst/>
              <a:rect l="l" t="t" r="r" b="b"/>
              <a:pathLst>
                <a:path w="2082" h="1451" extrusionOk="0">
                  <a:moveTo>
                    <a:pt x="1195" y="0"/>
                  </a:moveTo>
                  <a:cubicBezTo>
                    <a:pt x="964" y="0"/>
                    <a:pt x="732" y="74"/>
                    <a:pt x="592" y="189"/>
                  </a:cubicBezTo>
                  <a:cubicBezTo>
                    <a:pt x="353" y="382"/>
                    <a:pt x="1" y="1303"/>
                    <a:pt x="1138" y="1451"/>
                  </a:cubicBezTo>
                  <a:cubicBezTo>
                    <a:pt x="1138" y="1451"/>
                    <a:pt x="1911" y="1258"/>
                    <a:pt x="1990" y="1076"/>
                  </a:cubicBezTo>
                  <a:cubicBezTo>
                    <a:pt x="2081" y="905"/>
                    <a:pt x="1968" y="336"/>
                    <a:pt x="1649" y="120"/>
                  </a:cubicBezTo>
                  <a:cubicBezTo>
                    <a:pt x="1518" y="36"/>
                    <a:pt x="1357" y="0"/>
                    <a:pt x="1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 name="Google Shape;504;p6"/>
          <p:cNvGrpSpPr/>
          <p:nvPr/>
        </p:nvGrpSpPr>
        <p:grpSpPr>
          <a:xfrm rot="1541014">
            <a:off x="-1545047" y="-625664"/>
            <a:ext cx="2107485" cy="1207588"/>
            <a:chOff x="10287875" y="865650"/>
            <a:chExt cx="2107488" cy="1207590"/>
          </a:xfrm>
        </p:grpSpPr>
        <p:sp>
          <p:nvSpPr>
            <p:cNvPr id="505" name="Google Shape;505;p6"/>
            <p:cNvSpPr/>
            <p:nvPr/>
          </p:nvSpPr>
          <p:spPr>
            <a:xfrm>
              <a:off x="10287875" y="865650"/>
              <a:ext cx="2107488" cy="1207590"/>
            </a:xfrm>
            <a:custGeom>
              <a:avLst/>
              <a:gdLst/>
              <a:ahLst/>
              <a:cxnLst/>
              <a:rect l="l" t="t" r="r" b="b"/>
              <a:pathLst>
                <a:path w="15185" h="8701" extrusionOk="0">
                  <a:moveTo>
                    <a:pt x="15127" y="0"/>
                  </a:moveTo>
                  <a:lnTo>
                    <a:pt x="14240" y="35"/>
                  </a:lnTo>
                  <a:lnTo>
                    <a:pt x="14035" y="46"/>
                  </a:lnTo>
                  <a:lnTo>
                    <a:pt x="13330" y="68"/>
                  </a:lnTo>
                  <a:lnTo>
                    <a:pt x="13251" y="80"/>
                  </a:lnTo>
                  <a:lnTo>
                    <a:pt x="12523" y="103"/>
                  </a:lnTo>
                  <a:lnTo>
                    <a:pt x="12261" y="114"/>
                  </a:lnTo>
                  <a:lnTo>
                    <a:pt x="7097" y="330"/>
                  </a:lnTo>
                  <a:lnTo>
                    <a:pt x="7018" y="330"/>
                  </a:lnTo>
                  <a:lnTo>
                    <a:pt x="6165" y="364"/>
                  </a:lnTo>
                  <a:lnTo>
                    <a:pt x="5995" y="364"/>
                  </a:lnTo>
                  <a:lnTo>
                    <a:pt x="1" y="614"/>
                  </a:lnTo>
                  <a:cubicBezTo>
                    <a:pt x="1" y="614"/>
                    <a:pt x="1127" y="2286"/>
                    <a:pt x="1127" y="2730"/>
                  </a:cubicBezTo>
                  <a:cubicBezTo>
                    <a:pt x="1127" y="3185"/>
                    <a:pt x="615" y="3128"/>
                    <a:pt x="1127" y="3901"/>
                  </a:cubicBezTo>
                  <a:cubicBezTo>
                    <a:pt x="1627" y="4686"/>
                    <a:pt x="1900" y="4629"/>
                    <a:pt x="2070" y="5300"/>
                  </a:cubicBezTo>
                  <a:cubicBezTo>
                    <a:pt x="2241" y="5971"/>
                    <a:pt x="2753" y="8292"/>
                    <a:pt x="2753" y="8292"/>
                  </a:cubicBezTo>
                  <a:lnTo>
                    <a:pt x="2958" y="8302"/>
                  </a:lnTo>
                  <a:lnTo>
                    <a:pt x="3390" y="8337"/>
                  </a:lnTo>
                  <a:lnTo>
                    <a:pt x="3845" y="8371"/>
                  </a:lnTo>
                  <a:lnTo>
                    <a:pt x="4061" y="8383"/>
                  </a:lnTo>
                  <a:lnTo>
                    <a:pt x="7029" y="8587"/>
                  </a:lnTo>
                  <a:lnTo>
                    <a:pt x="7439" y="8621"/>
                  </a:lnTo>
                  <a:lnTo>
                    <a:pt x="7916" y="8655"/>
                  </a:lnTo>
                  <a:lnTo>
                    <a:pt x="8348" y="8689"/>
                  </a:lnTo>
                  <a:lnTo>
                    <a:pt x="8621" y="8701"/>
                  </a:lnTo>
                  <a:lnTo>
                    <a:pt x="8803" y="8689"/>
                  </a:lnTo>
                  <a:lnTo>
                    <a:pt x="9316" y="8633"/>
                  </a:lnTo>
                  <a:lnTo>
                    <a:pt x="12614" y="8292"/>
                  </a:lnTo>
                  <a:cubicBezTo>
                    <a:pt x="12614" y="8292"/>
                    <a:pt x="12738" y="8143"/>
                    <a:pt x="12932" y="7916"/>
                  </a:cubicBezTo>
                  <a:cubicBezTo>
                    <a:pt x="12966" y="7859"/>
                    <a:pt x="13011" y="7802"/>
                    <a:pt x="13057" y="7746"/>
                  </a:cubicBezTo>
                  <a:cubicBezTo>
                    <a:pt x="13603" y="7040"/>
                    <a:pt x="14479" y="5789"/>
                    <a:pt x="14513" y="5027"/>
                  </a:cubicBezTo>
                  <a:cubicBezTo>
                    <a:pt x="14570" y="3901"/>
                    <a:pt x="13899" y="3742"/>
                    <a:pt x="14513" y="2957"/>
                  </a:cubicBezTo>
                  <a:cubicBezTo>
                    <a:pt x="15127" y="2173"/>
                    <a:pt x="15070" y="1342"/>
                    <a:pt x="15127" y="978"/>
                  </a:cubicBezTo>
                  <a:cubicBezTo>
                    <a:pt x="15184" y="614"/>
                    <a:pt x="15127" y="0"/>
                    <a:pt x="151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6"/>
            <p:cNvSpPr/>
            <p:nvPr/>
          </p:nvSpPr>
          <p:spPr>
            <a:xfrm>
              <a:off x="10537278" y="1001385"/>
              <a:ext cx="115471" cy="328371"/>
            </a:xfrm>
            <a:custGeom>
              <a:avLst/>
              <a:gdLst/>
              <a:ahLst/>
              <a:cxnLst/>
              <a:rect l="l" t="t" r="r" b="b"/>
              <a:pathLst>
                <a:path w="832" h="2366" extrusionOk="0">
                  <a:moveTo>
                    <a:pt x="0" y="0"/>
                  </a:moveTo>
                  <a:cubicBezTo>
                    <a:pt x="1" y="0"/>
                    <a:pt x="103" y="1865"/>
                    <a:pt x="217" y="2366"/>
                  </a:cubicBezTo>
                  <a:cubicBezTo>
                    <a:pt x="217" y="2366"/>
                    <a:pt x="831" y="153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6"/>
            <p:cNvSpPr/>
            <p:nvPr/>
          </p:nvSpPr>
          <p:spPr>
            <a:xfrm>
              <a:off x="10668295" y="1066061"/>
              <a:ext cx="53850" cy="337948"/>
            </a:xfrm>
            <a:custGeom>
              <a:avLst/>
              <a:gdLst/>
              <a:ahLst/>
              <a:cxnLst/>
              <a:rect l="l" t="t" r="r" b="b"/>
              <a:pathLst>
                <a:path w="388" h="2435" extrusionOk="0">
                  <a:moveTo>
                    <a:pt x="24" y="1"/>
                  </a:moveTo>
                  <a:cubicBezTo>
                    <a:pt x="24" y="1"/>
                    <a:pt x="1" y="1"/>
                    <a:pt x="24" y="979"/>
                  </a:cubicBezTo>
                  <a:cubicBezTo>
                    <a:pt x="57" y="1957"/>
                    <a:pt x="365" y="2435"/>
                    <a:pt x="365" y="2435"/>
                  </a:cubicBezTo>
                  <a:cubicBezTo>
                    <a:pt x="365" y="2435"/>
                    <a:pt x="388" y="1149"/>
                    <a:pt x="365" y="717"/>
                  </a:cubicBezTo>
                  <a:cubicBezTo>
                    <a:pt x="330" y="285"/>
                    <a:pt x="24" y="1"/>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6"/>
            <p:cNvSpPr/>
            <p:nvPr/>
          </p:nvSpPr>
          <p:spPr>
            <a:xfrm>
              <a:off x="10785155" y="980845"/>
              <a:ext cx="69533" cy="369591"/>
            </a:xfrm>
            <a:custGeom>
              <a:avLst/>
              <a:gdLst/>
              <a:ahLst/>
              <a:cxnLst/>
              <a:rect l="l" t="t" r="r" b="b"/>
              <a:pathLst>
                <a:path w="501" h="2663" extrusionOk="0">
                  <a:moveTo>
                    <a:pt x="137" y="1"/>
                  </a:moveTo>
                  <a:cubicBezTo>
                    <a:pt x="137" y="1"/>
                    <a:pt x="1" y="1376"/>
                    <a:pt x="137" y="2013"/>
                  </a:cubicBezTo>
                  <a:lnTo>
                    <a:pt x="273" y="2662"/>
                  </a:lnTo>
                  <a:cubicBezTo>
                    <a:pt x="273" y="2662"/>
                    <a:pt x="501" y="1376"/>
                    <a:pt x="466" y="956"/>
                  </a:cubicBezTo>
                  <a:cubicBezTo>
                    <a:pt x="444" y="535"/>
                    <a:pt x="137"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6"/>
            <p:cNvSpPr/>
            <p:nvPr/>
          </p:nvSpPr>
          <p:spPr>
            <a:xfrm>
              <a:off x="10982373" y="1329620"/>
              <a:ext cx="80774" cy="394850"/>
            </a:xfrm>
            <a:custGeom>
              <a:avLst/>
              <a:gdLst/>
              <a:ahLst/>
              <a:cxnLst/>
              <a:rect l="l" t="t" r="r" b="b"/>
              <a:pathLst>
                <a:path w="582" h="2845" extrusionOk="0">
                  <a:moveTo>
                    <a:pt x="308" y="1"/>
                  </a:moveTo>
                  <a:lnTo>
                    <a:pt x="137" y="399"/>
                  </a:lnTo>
                  <a:cubicBezTo>
                    <a:pt x="137" y="399"/>
                    <a:pt x="1" y="1173"/>
                    <a:pt x="137" y="1820"/>
                  </a:cubicBezTo>
                  <a:cubicBezTo>
                    <a:pt x="274" y="2457"/>
                    <a:pt x="445" y="2844"/>
                    <a:pt x="445" y="2844"/>
                  </a:cubicBezTo>
                  <a:cubicBezTo>
                    <a:pt x="445" y="2844"/>
                    <a:pt x="581" y="2310"/>
                    <a:pt x="524" y="1616"/>
                  </a:cubicBezTo>
                  <a:cubicBezTo>
                    <a:pt x="467" y="922"/>
                    <a:pt x="308" y="1"/>
                    <a:pt x="3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6"/>
            <p:cNvSpPr/>
            <p:nvPr/>
          </p:nvSpPr>
          <p:spPr>
            <a:xfrm>
              <a:off x="11097707" y="1350300"/>
              <a:ext cx="82162" cy="460913"/>
            </a:xfrm>
            <a:custGeom>
              <a:avLst/>
              <a:gdLst/>
              <a:ahLst/>
              <a:cxnLst/>
              <a:rect l="l" t="t" r="r" b="b"/>
              <a:pathLst>
                <a:path w="592" h="3321" extrusionOk="0">
                  <a:moveTo>
                    <a:pt x="307" y="0"/>
                  </a:moveTo>
                  <a:lnTo>
                    <a:pt x="228" y="250"/>
                  </a:lnTo>
                  <a:cubicBezTo>
                    <a:pt x="228" y="250"/>
                    <a:pt x="0" y="1001"/>
                    <a:pt x="34" y="1479"/>
                  </a:cubicBezTo>
                  <a:cubicBezTo>
                    <a:pt x="57" y="1944"/>
                    <a:pt x="455" y="3321"/>
                    <a:pt x="455" y="3321"/>
                  </a:cubicBezTo>
                  <a:cubicBezTo>
                    <a:pt x="455" y="3321"/>
                    <a:pt x="592" y="1740"/>
                    <a:pt x="592" y="1274"/>
                  </a:cubicBezTo>
                  <a:cubicBezTo>
                    <a:pt x="592" y="807"/>
                    <a:pt x="307" y="0"/>
                    <a:pt x="3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6"/>
            <p:cNvSpPr/>
            <p:nvPr/>
          </p:nvSpPr>
          <p:spPr>
            <a:xfrm>
              <a:off x="11230250" y="1388189"/>
              <a:ext cx="64814" cy="423024"/>
            </a:xfrm>
            <a:custGeom>
              <a:avLst/>
              <a:gdLst/>
              <a:ahLst/>
              <a:cxnLst/>
              <a:rect l="l" t="t" r="r" b="b"/>
              <a:pathLst>
                <a:path w="467" h="3048" extrusionOk="0">
                  <a:moveTo>
                    <a:pt x="274" y="0"/>
                  </a:moveTo>
                  <a:cubicBezTo>
                    <a:pt x="274" y="0"/>
                    <a:pt x="1" y="671"/>
                    <a:pt x="160" y="1388"/>
                  </a:cubicBezTo>
                  <a:cubicBezTo>
                    <a:pt x="330" y="2093"/>
                    <a:pt x="467" y="3048"/>
                    <a:pt x="467" y="3048"/>
                  </a:cubicBezTo>
                  <a:lnTo>
                    <a:pt x="467" y="807"/>
                  </a:lnTo>
                  <a:cubicBezTo>
                    <a:pt x="467" y="170"/>
                    <a:pt x="274" y="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6"/>
            <p:cNvSpPr/>
            <p:nvPr/>
          </p:nvSpPr>
          <p:spPr>
            <a:xfrm>
              <a:off x="11119774" y="916030"/>
              <a:ext cx="23733" cy="64953"/>
            </a:xfrm>
            <a:custGeom>
              <a:avLst/>
              <a:gdLst/>
              <a:ahLst/>
              <a:cxnLst/>
              <a:rect l="l" t="t" r="r" b="b"/>
              <a:pathLst>
                <a:path w="171" h="468" extrusionOk="0">
                  <a:moveTo>
                    <a:pt x="1" y="1"/>
                  </a:moveTo>
                  <a:cubicBezTo>
                    <a:pt x="80" y="274"/>
                    <a:pt x="137" y="468"/>
                    <a:pt x="137" y="468"/>
                  </a:cubicBezTo>
                  <a:cubicBezTo>
                    <a:pt x="137" y="468"/>
                    <a:pt x="148" y="274"/>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6"/>
            <p:cNvSpPr/>
            <p:nvPr/>
          </p:nvSpPr>
          <p:spPr>
            <a:xfrm>
              <a:off x="11261894" y="911450"/>
              <a:ext cx="11103" cy="69533"/>
            </a:xfrm>
            <a:custGeom>
              <a:avLst/>
              <a:gdLst/>
              <a:ahLst/>
              <a:cxnLst/>
              <a:rect l="l" t="t" r="r" b="b"/>
              <a:pathLst>
                <a:path w="80" h="501" extrusionOk="0">
                  <a:moveTo>
                    <a:pt x="0" y="0"/>
                  </a:moveTo>
                  <a:cubicBezTo>
                    <a:pt x="57" y="296"/>
                    <a:pt x="79" y="501"/>
                    <a:pt x="79" y="501"/>
                  </a:cubicBezTo>
                  <a:lnTo>
                    <a:pt x="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6"/>
            <p:cNvSpPr/>
            <p:nvPr/>
          </p:nvSpPr>
          <p:spPr>
            <a:xfrm>
              <a:off x="11384999" y="1066061"/>
              <a:ext cx="72725" cy="426355"/>
            </a:xfrm>
            <a:custGeom>
              <a:avLst/>
              <a:gdLst/>
              <a:ahLst/>
              <a:cxnLst/>
              <a:rect l="l" t="t" r="r" b="b"/>
              <a:pathLst>
                <a:path w="524" h="3072" extrusionOk="0">
                  <a:moveTo>
                    <a:pt x="273" y="1"/>
                  </a:moveTo>
                  <a:cubicBezTo>
                    <a:pt x="273" y="1"/>
                    <a:pt x="0" y="820"/>
                    <a:pt x="79" y="1457"/>
                  </a:cubicBezTo>
                  <a:cubicBezTo>
                    <a:pt x="170" y="2094"/>
                    <a:pt x="478" y="3072"/>
                    <a:pt x="478" y="3072"/>
                  </a:cubicBezTo>
                  <a:cubicBezTo>
                    <a:pt x="478" y="3072"/>
                    <a:pt x="421" y="2071"/>
                    <a:pt x="478" y="1217"/>
                  </a:cubicBezTo>
                  <a:cubicBezTo>
                    <a:pt x="523" y="365"/>
                    <a:pt x="273"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6"/>
            <p:cNvSpPr/>
            <p:nvPr/>
          </p:nvSpPr>
          <p:spPr>
            <a:xfrm>
              <a:off x="11500194" y="1066061"/>
              <a:ext cx="93265" cy="481593"/>
            </a:xfrm>
            <a:custGeom>
              <a:avLst/>
              <a:gdLst/>
              <a:ahLst/>
              <a:cxnLst/>
              <a:rect l="l" t="t" r="r" b="b"/>
              <a:pathLst>
                <a:path w="672" h="3470" extrusionOk="0">
                  <a:moveTo>
                    <a:pt x="273" y="1"/>
                  </a:moveTo>
                  <a:lnTo>
                    <a:pt x="273" y="421"/>
                  </a:lnTo>
                  <a:cubicBezTo>
                    <a:pt x="273" y="421"/>
                    <a:pt x="0" y="1343"/>
                    <a:pt x="91" y="1900"/>
                  </a:cubicBezTo>
                  <a:cubicBezTo>
                    <a:pt x="171" y="2457"/>
                    <a:pt x="455" y="3469"/>
                    <a:pt x="455" y="3469"/>
                  </a:cubicBezTo>
                  <a:cubicBezTo>
                    <a:pt x="455" y="3469"/>
                    <a:pt x="672" y="2150"/>
                    <a:pt x="614" y="1536"/>
                  </a:cubicBezTo>
                  <a:cubicBezTo>
                    <a:pt x="569" y="922"/>
                    <a:pt x="273"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6"/>
            <p:cNvSpPr/>
            <p:nvPr/>
          </p:nvSpPr>
          <p:spPr>
            <a:xfrm>
              <a:off x="11632737" y="1102423"/>
              <a:ext cx="85354" cy="389993"/>
            </a:xfrm>
            <a:custGeom>
              <a:avLst/>
              <a:gdLst/>
              <a:ahLst/>
              <a:cxnLst/>
              <a:rect l="l" t="t" r="r" b="b"/>
              <a:pathLst>
                <a:path w="615" h="2810" extrusionOk="0">
                  <a:moveTo>
                    <a:pt x="364" y="0"/>
                  </a:moveTo>
                  <a:cubicBezTo>
                    <a:pt x="364" y="0"/>
                    <a:pt x="0" y="751"/>
                    <a:pt x="23" y="1274"/>
                  </a:cubicBezTo>
                  <a:cubicBezTo>
                    <a:pt x="58" y="1809"/>
                    <a:pt x="364" y="2810"/>
                    <a:pt x="364" y="2810"/>
                  </a:cubicBezTo>
                  <a:cubicBezTo>
                    <a:pt x="364" y="2810"/>
                    <a:pt x="615" y="1479"/>
                    <a:pt x="581" y="955"/>
                  </a:cubicBezTo>
                  <a:cubicBezTo>
                    <a:pt x="558" y="444"/>
                    <a:pt x="364" y="0"/>
                    <a:pt x="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6"/>
            <p:cNvSpPr/>
            <p:nvPr/>
          </p:nvSpPr>
          <p:spPr>
            <a:xfrm>
              <a:off x="11263420" y="1912116"/>
              <a:ext cx="60095" cy="150029"/>
            </a:xfrm>
            <a:custGeom>
              <a:avLst/>
              <a:gdLst/>
              <a:ahLst/>
              <a:cxnLst/>
              <a:rect l="l" t="t" r="r" b="b"/>
              <a:pathLst>
                <a:path w="433" h="1081" extrusionOk="0">
                  <a:moveTo>
                    <a:pt x="205" y="1"/>
                  </a:moveTo>
                  <a:cubicBezTo>
                    <a:pt x="205" y="1"/>
                    <a:pt x="35" y="524"/>
                    <a:pt x="0" y="1047"/>
                  </a:cubicBezTo>
                  <a:lnTo>
                    <a:pt x="410" y="1081"/>
                  </a:lnTo>
                  <a:cubicBezTo>
                    <a:pt x="432" y="330"/>
                    <a:pt x="205" y="1"/>
                    <a:pt x="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6"/>
            <p:cNvSpPr/>
            <p:nvPr/>
          </p:nvSpPr>
          <p:spPr>
            <a:xfrm>
              <a:off x="11386526" y="1912116"/>
              <a:ext cx="60095" cy="159606"/>
            </a:xfrm>
            <a:custGeom>
              <a:avLst/>
              <a:gdLst/>
              <a:ahLst/>
              <a:cxnLst/>
              <a:rect l="l" t="t" r="r" b="b"/>
              <a:pathLst>
                <a:path w="433" h="1150" extrusionOk="0">
                  <a:moveTo>
                    <a:pt x="149" y="1"/>
                  </a:moveTo>
                  <a:lnTo>
                    <a:pt x="149" y="421"/>
                  </a:lnTo>
                  <a:cubicBezTo>
                    <a:pt x="149" y="421"/>
                    <a:pt x="58" y="740"/>
                    <a:pt x="0" y="1115"/>
                  </a:cubicBezTo>
                  <a:lnTo>
                    <a:pt x="432" y="1149"/>
                  </a:lnTo>
                  <a:cubicBezTo>
                    <a:pt x="331" y="592"/>
                    <a:pt x="149"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6"/>
            <p:cNvSpPr/>
            <p:nvPr/>
          </p:nvSpPr>
          <p:spPr>
            <a:xfrm>
              <a:off x="11509631" y="1946952"/>
              <a:ext cx="71198" cy="124770"/>
            </a:xfrm>
            <a:custGeom>
              <a:avLst/>
              <a:gdLst/>
              <a:ahLst/>
              <a:cxnLst/>
              <a:rect l="l" t="t" r="r" b="b"/>
              <a:pathLst>
                <a:path w="513" h="899" extrusionOk="0">
                  <a:moveTo>
                    <a:pt x="308" y="0"/>
                  </a:moveTo>
                  <a:cubicBezTo>
                    <a:pt x="308" y="0"/>
                    <a:pt x="91" y="443"/>
                    <a:pt x="0" y="898"/>
                  </a:cubicBezTo>
                  <a:lnTo>
                    <a:pt x="513" y="842"/>
                  </a:lnTo>
                  <a:cubicBezTo>
                    <a:pt x="467" y="375"/>
                    <a:pt x="308" y="0"/>
                    <a:pt x="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6"/>
            <p:cNvSpPr/>
            <p:nvPr/>
          </p:nvSpPr>
          <p:spPr>
            <a:xfrm>
              <a:off x="11787486" y="1470213"/>
              <a:ext cx="96457" cy="490891"/>
            </a:xfrm>
            <a:custGeom>
              <a:avLst/>
              <a:gdLst/>
              <a:ahLst/>
              <a:cxnLst/>
              <a:rect l="l" t="t" r="r" b="b"/>
              <a:pathLst>
                <a:path w="695" h="3537" extrusionOk="0">
                  <a:moveTo>
                    <a:pt x="308" y="0"/>
                  </a:moveTo>
                  <a:cubicBezTo>
                    <a:pt x="308" y="0"/>
                    <a:pt x="0" y="1035"/>
                    <a:pt x="136" y="1831"/>
                  </a:cubicBezTo>
                  <a:cubicBezTo>
                    <a:pt x="285" y="2616"/>
                    <a:pt x="455" y="3537"/>
                    <a:pt x="455" y="3537"/>
                  </a:cubicBezTo>
                  <a:cubicBezTo>
                    <a:pt x="455" y="3537"/>
                    <a:pt x="694" y="2422"/>
                    <a:pt x="614" y="1331"/>
                  </a:cubicBezTo>
                  <a:cubicBezTo>
                    <a:pt x="535" y="251"/>
                    <a:pt x="308" y="0"/>
                    <a:pt x="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6"/>
            <p:cNvSpPr/>
            <p:nvPr/>
          </p:nvSpPr>
          <p:spPr>
            <a:xfrm>
              <a:off x="11926275" y="1403872"/>
              <a:ext cx="66479" cy="480066"/>
            </a:xfrm>
            <a:custGeom>
              <a:avLst/>
              <a:gdLst/>
              <a:ahLst/>
              <a:cxnLst/>
              <a:rect l="l" t="t" r="r" b="b"/>
              <a:pathLst>
                <a:path w="479" h="3459" extrusionOk="0">
                  <a:moveTo>
                    <a:pt x="251" y="1"/>
                  </a:moveTo>
                  <a:cubicBezTo>
                    <a:pt x="251" y="1"/>
                    <a:pt x="1" y="1399"/>
                    <a:pt x="1" y="1900"/>
                  </a:cubicBezTo>
                  <a:cubicBezTo>
                    <a:pt x="1" y="2400"/>
                    <a:pt x="251" y="3458"/>
                    <a:pt x="251" y="3458"/>
                  </a:cubicBezTo>
                  <a:cubicBezTo>
                    <a:pt x="251" y="3458"/>
                    <a:pt x="422" y="2787"/>
                    <a:pt x="456" y="1922"/>
                  </a:cubicBezTo>
                  <a:cubicBezTo>
                    <a:pt x="479" y="1058"/>
                    <a:pt x="251" y="1"/>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6"/>
            <p:cNvSpPr/>
            <p:nvPr/>
          </p:nvSpPr>
          <p:spPr>
            <a:xfrm>
              <a:off x="12051046" y="1492281"/>
              <a:ext cx="85354" cy="472016"/>
            </a:xfrm>
            <a:custGeom>
              <a:avLst/>
              <a:gdLst/>
              <a:ahLst/>
              <a:cxnLst/>
              <a:rect l="l" t="t" r="r" b="b"/>
              <a:pathLst>
                <a:path w="615" h="3401" extrusionOk="0">
                  <a:moveTo>
                    <a:pt x="251" y="1"/>
                  </a:moveTo>
                  <a:cubicBezTo>
                    <a:pt x="251" y="1"/>
                    <a:pt x="1" y="979"/>
                    <a:pt x="57" y="1399"/>
                  </a:cubicBezTo>
                  <a:cubicBezTo>
                    <a:pt x="92" y="1707"/>
                    <a:pt x="183" y="2809"/>
                    <a:pt x="228" y="3401"/>
                  </a:cubicBezTo>
                  <a:cubicBezTo>
                    <a:pt x="262" y="3344"/>
                    <a:pt x="307" y="3287"/>
                    <a:pt x="353" y="3231"/>
                  </a:cubicBezTo>
                  <a:cubicBezTo>
                    <a:pt x="456" y="2605"/>
                    <a:pt x="615" y="1593"/>
                    <a:pt x="558" y="1092"/>
                  </a:cubicBezTo>
                  <a:cubicBezTo>
                    <a:pt x="478" y="342"/>
                    <a:pt x="251" y="1"/>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6"/>
            <p:cNvSpPr/>
            <p:nvPr/>
          </p:nvSpPr>
          <p:spPr>
            <a:xfrm>
              <a:off x="11989424" y="879806"/>
              <a:ext cx="87020" cy="355296"/>
            </a:xfrm>
            <a:custGeom>
              <a:avLst/>
              <a:gdLst/>
              <a:ahLst/>
              <a:cxnLst/>
              <a:rect l="l" t="t" r="r" b="b"/>
              <a:pathLst>
                <a:path w="627" h="2560" extrusionOk="0">
                  <a:moveTo>
                    <a:pt x="263" y="1"/>
                  </a:moveTo>
                  <a:lnTo>
                    <a:pt x="1" y="12"/>
                  </a:lnTo>
                  <a:lnTo>
                    <a:pt x="1" y="1343"/>
                  </a:lnTo>
                  <a:cubicBezTo>
                    <a:pt x="1" y="1798"/>
                    <a:pt x="308" y="2559"/>
                    <a:pt x="308" y="2559"/>
                  </a:cubicBezTo>
                  <a:cubicBezTo>
                    <a:pt x="308" y="2559"/>
                    <a:pt x="627" y="1468"/>
                    <a:pt x="490" y="729"/>
                  </a:cubicBezTo>
                  <a:cubicBezTo>
                    <a:pt x="433" y="444"/>
                    <a:pt x="354" y="194"/>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6"/>
            <p:cNvSpPr/>
            <p:nvPr/>
          </p:nvSpPr>
          <p:spPr>
            <a:xfrm>
              <a:off x="12112529" y="875088"/>
              <a:ext cx="74390" cy="393879"/>
            </a:xfrm>
            <a:custGeom>
              <a:avLst/>
              <a:gdLst/>
              <a:ahLst/>
              <a:cxnLst/>
              <a:rect l="l" t="t" r="r" b="b"/>
              <a:pathLst>
                <a:path w="536" h="2838" extrusionOk="0">
                  <a:moveTo>
                    <a:pt x="183" y="0"/>
                  </a:moveTo>
                  <a:lnTo>
                    <a:pt x="104" y="12"/>
                  </a:lnTo>
                  <a:lnTo>
                    <a:pt x="81" y="376"/>
                  </a:lnTo>
                  <a:cubicBezTo>
                    <a:pt x="81" y="376"/>
                    <a:pt x="1" y="1274"/>
                    <a:pt x="1" y="1604"/>
                  </a:cubicBezTo>
                  <a:cubicBezTo>
                    <a:pt x="1" y="1932"/>
                    <a:pt x="180" y="2837"/>
                    <a:pt x="194" y="2837"/>
                  </a:cubicBezTo>
                  <a:cubicBezTo>
                    <a:pt x="194" y="2837"/>
                    <a:pt x="195" y="2836"/>
                    <a:pt x="195" y="2833"/>
                  </a:cubicBezTo>
                  <a:cubicBezTo>
                    <a:pt x="195" y="2753"/>
                    <a:pt x="536" y="1638"/>
                    <a:pt x="445" y="1160"/>
                  </a:cubicBezTo>
                  <a:cubicBezTo>
                    <a:pt x="388" y="842"/>
                    <a:pt x="263" y="319"/>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6"/>
            <p:cNvSpPr/>
            <p:nvPr/>
          </p:nvSpPr>
          <p:spPr>
            <a:xfrm>
              <a:off x="12213567" y="870369"/>
              <a:ext cx="77582" cy="320460"/>
            </a:xfrm>
            <a:custGeom>
              <a:avLst/>
              <a:gdLst/>
              <a:ahLst/>
              <a:cxnLst/>
              <a:rect l="l" t="t" r="r" b="b"/>
              <a:pathLst>
                <a:path w="559" h="2309" extrusionOk="0">
                  <a:moveTo>
                    <a:pt x="365" y="1"/>
                  </a:moveTo>
                  <a:lnTo>
                    <a:pt x="160" y="12"/>
                  </a:lnTo>
                  <a:cubicBezTo>
                    <a:pt x="81" y="262"/>
                    <a:pt x="1" y="615"/>
                    <a:pt x="24" y="888"/>
                  </a:cubicBezTo>
                  <a:cubicBezTo>
                    <a:pt x="81" y="1365"/>
                    <a:pt x="274" y="2309"/>
                    <a:pt x="274" y="2309"/>
                  </a:cubicBezTo>
                  <a:cubicBezTo>
                    <a:pt x="274" y="2309"/>
                    <a:pt x="559" y="797"/>
                    <a:pt x="478" y="444"/>
                  </a:cubicBezTo>
                  <a:cubicBezTo>
                    <a:pt x="445" y="284"/>
                    <a:pt x="399" y="137"/>
                    <a:pt x="3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12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121"/>
        <p:cNvGrpSpPr/>
        <p:nvPr/>
      </p:nvGrpSpPr>
      <p:grpSpPr>
        <a:xfrm>
          <a:off x="0" y="0"/>
          <a:ext cx="0" cy="0"/>
          <a:chOff x="0" y="0"/>
          <a:chExt cx="0" cy="0"/>
        </a:xfrm>
      </p:grpSpPr>
      <p:sp>
        <p:nvSpPr>
          <p:cNvPr id="1122" name="Google Shape;112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23" name="Google Shape;1123;p13"/>
          <p:cNvSpPr txBox="1">
            <a:spLocks noGrp="1"/>
          </p:cNvSpPr>
          <p:nvPr>
            <p:ph type="title" idx="2"/>
          </p:nvPr>
        </p:nvSpPr>
        <p:spPr>
          <a:xfrm>
            <a:off x="720000" y="1606650"/>
            <a:ext cx="25155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24" name="Google Shape;1124;p13"/>
          <p:cNvSpPr txBox="1">
            <a:spLocks noGrp="1"/>
          </p:cNvSpPr>
          <p:nvPr>
            <p:ph type="subTitle" idx="1"/>
          </p:nvPr>
        </p:nvSpPr>
        <p:spPr>
          <a:xfrm>
            <a:off x="720000" y="2116975"/>
            <a:ext cx="2515500" cy="7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125" name="Google Shape;1125;p13"/>
          <p:cNvSpPr txBox="1">
            <a:spLocks noGrp="1"/>
          </p:cNvSpPr>
          <p:nvPr>
            <p:ph type="title" idx="3"/>
          </p:nvPr>
        </p:nvSpPr>
        <p:spPr>
          <a:xfrm>
            <a:off x="3314238" y="1606650"/>
            <a:ext cx="25155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26" name="Google Shape;1126;p13"/>
          <p:cNvSpPr txBox="1">
            <a:spLocks noGrp="1"/>
          </p:cNvSpPr>
          <p:nvPr>
            <p:ph type="subTitle" idx="4"/>
          </p:nvPr>
        </p:nvSpPr>
        <p:spPr>
          <a:xfrm>
            <a:off x="3314238" y="2116975"/>
            <a:ext cx="2515500" cy="7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127" name="Google Shape;1127;p13"/>
          <p:cNvSpPr txBox="1">
            <a:spLocks noGrp="1"/>
          </p:cNvSpPr>
          <p:nvPr>
            <p:ph type="title" idx="5"/>
          </p:nvPr>
        </p:nvSpPr>
        <p:spPr>
          <a:xfrm>
            <a:off x="720000" y="3387875"/>
            <a:ext cx="25155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28" name="Google Shape;1128;p13"/>
          <p:cNvSpPr txBox="1">
            <a:spLocks noGrp="1"/>
          </p:cNvSpPr>
          <p:nvPr>
            <p:ph type="subTitle" idx="6"/>
          </p:nvPr>
        </p:nvSpPr>
        <p:spPr>
          <a:xfrm>
            <a:off x="720000" y="3898200"/>
            <a:ext cx="2515500" cy="7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129" name="Google Shape;1129;p13"/>
          <p:cNvSpPr txBox="1">
            <a:spLocks noGrp="1"/>
          </p:cNvSpPr>
          <p:nvPr>
            <p:ph type="title" idx="7"/>
          </p:nvPr>
        </p:nvSpPr>
        <p:spPr>
          <a:xfrm>
            <a:off x="3314238" y="3387875"/>
            <a:ext cx="25155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30" name="Google Shape;1130;p13"/>
          <p:cNvSpPr txBox="1">
            <a:spLocks noGrp="1"/>
          </p:cNvSpPr>
          <p:nvPr>
            <p:ph type="subTitle" idx="8"/>
          </p:nvPr>
        </p:nvSpPr>
        <p:spPr>
          <a:xfrm>
            <a:off x="3314238" y="3898200"/>
            <a:ext cx="2515500" cy="7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131" name="Google Shape;1131;p13"/>
          <p:cNvSpPr txBox="1">
            <a:spLocks noGrp="1"/>
          </p:cNvSpPr>
          <p:nvPr>
            <p:ph type="title" idx="9"/>
          </p:nvPr>
        </p:nvSpPr>
        <p:spPr>
          <a:xfrm>
            <a:off x="5908500" y="1606650"/>
            <a:ext cx="25155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32" name="Google Shape;1132;p13"/>
          <p:cNvSpPr txBox="1">
            <a:spLocks noGrp="1"/>
          </p:cNvSpPr>
          <p:nvPr>
            <p:ph type="subTitle" idx="13"/>
          </p:nvPr>
        </p:nvSpPr>
        <p:spPr>
          <a:xfrm>
            <a:off x="5908500" y="2116975"/>
            <a:ext cx="2515500" cy="7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133" name="Google Shape;1133;p13"/>
          <p:cNvSpPr txBox="1">
            <a:spLocks noGrp="1"/>
          </p:cNvSpPr>
          <p:nvPr>
            <p:ph type="title" idx="14"/>
          </p:nvPr>
        </p:nvSpPr>
        <p:spPr>
          <a:xfrm>
            <a:off x="5908500" y="3387875"/>
            <a:ext cx="25155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34" name="Google Shape;1134;p13"/>
          <p:cNvSpPr txBox="1">
            <a:spLocks noGrp="1"/>
          </p:cNvSpPr>
          <p:nvPr>
            <p:ph type="subTitle" idx="15"/>
          </p:nvPr>
        </p:nvSpPr>
        <p:spPr>
          <a:xfrm>
            <a:off x="5908500" y="3898200"/>
            <a:ext cx="2515500" cy="7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135" name="Google Shape;1135;p13"/>
          <p:cNvSpPr txBox="1">
            <a:spLocks noGrp="1"/>
          </p:cNvSpPr>
          <p:nvPr>
            <p:ph type="title" idx="16" hasCustomPrompt="1"/>
          </p:nvPr>
        </p:nvSpPr>
        <p:spPr>
          <a:xfrm>
            <a:off x="720000" y="1224150"/>
            <a:ext cx="1284300" cy="458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136" name="Google Shape;1136;p13"/>
          <p:cNvSpPr txBox="1">
            <a:spLocks noGrp="1"/>
          </p:cNvSpPr>
          <p:nvPr>
            <p:ph type="title" idx="17" hasCustomPrompt="1"/>
          </p:nvPr>
        </p:nvSpPr>
        <p:spPr>
          <a:xfrm>
            <a:off x="3314237" y="1224150"/>
            <a:ext cx="1284300" cy="458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137" name="Google Shape;1137;p13"/>
          <p:cNvSpPr txBox="1">
            <a:spLocks noGrp="1"/>
          </p:cNvSpPr>
          <p:nvPr>
            <p:ph type="title" idx="18" hasCustomPrompt="1"/>
          </p:nvPr>
        </p:nvSpPr>
        <p:spPr>
          <a:xfrm>
            <a:off x="5908500" y="1224150"/>
            <a:ext cx="1284300" cy="458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138" name="Google Shape;1138;p13"/>
          <p:cNvSpPr txBox="1">
            <a:spLocks noGrp="1"/>
          </p:cNvSpPr>
          <p:nvPr>
            <p:ph type="title" idx="19" hasCustomPrompt="1"/>
          </p:nvPr>
        </p:nvSpPr>
        <p:spPr>
          <a:xfrm>
            <a:off x="720000" y="3005275"/>
            <a:ext cx="1284300" cy="458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139" name="Google Shape;1139;p13"/>
          <p:cNvSpPr txBox="1">
            <a:spLocks noGrp="1"/>
          </p:cNvSpPr>
          <p:nvPr>
            <p:ph type="title" idx="20" hasCustomPrompt="1"/>
          </p:nvPr>
        </p:nvSpPr>
        <p:spPr>
          <a:xfrm>
            <a:off x="3314237" y="3005275"/>
            <a:ext cx="1284300" cy="458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140" name="Google Shape;1140;p13"/>
          <p:cNvSpPr txBox="1">
            <a:spLocks noGrp="1"/>
          </p:cNvSpPr>
          <p:nvPr>
            <p:ph type="title" idx="21" hasCustomPrompt="1"/>
          </p:nvPr>
        </p:nvSpPr>
        <p:spPr>
          <a:xfrm>
            <a:off x="5908500" y="3005275"/>
            <a:ext cx="1284300" cy="458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grpSp>
        <p:nvGrpSpPr>
          <p:cNvPr id="1141" name="Google Shape;1141;p13"/>
          <p:cNvGrpSpPr/>
          <p:nvPr/>
        </p:nvGrpSpPr>
        <p:grpSpPr>
          <a:xfrm rot="-4335848">
            <a:off x="7971779" y="3946334"/>
            <a:ext cx="2203407" cy="1327541"/>
            <a:chOff x="6267675" y="4640100"/>
            <a:chExt cx="446975" cy="269300"/>
          </a:xfrm>
        </p:grpSpPr>
        <p:sp>
          <p:nvSpPr>
            <p:cNvPr id="1142" name="Google Shape;1142;p13"/>
            <p:cNvSpPr/>
            <p:nvPr/>
          </p:nvSpPr>
          <p:spPr>
            <a:xfrm>
              <a:off x="6267675" y="4640100"/>
              <a:ext cx="443875" cy="269300"/>
            </a:xfrm>
            <a:custGeom>
              <a:avLst/>
              <a:gdLst/>
              <a:ahLst/>
              <a:cxnLst/>
              <a:rect l="l" t="t" r="r" b="b"/>
              <a:pathLst>
                <a:path w="17755" h="10772" extrusionOk="0">
                  <a:moveTo>
                    <a:pt x="4254" y="0"/>
                  </a:moveTo>
                  <a:lnTo>
                    <a:pt x="1331" y="1309"/>
                  </a:lnTo>
                  <a:lnTo>
                    <a:pt x="978" y="1468"/>
                  </a:lnTo>
                  <a:lnTo>
                    <a:pt x="831" y="2014"/>
                  </a:lnTo>
                  <a:lnTo>
                    <a:pt x="330" y="3924"/>
                  </a:lnTo>
                  <a:cubicBezTo>
                    <a:pt x="330" y="3924"/>
                    <a:pt x="705" y="4868"/>
                    <a:pt x="819" y="5585"/>
                  </a:cubicBezTo>
                  <a:cubicBezTo>
                    <a:pt x="864" y="5858"/>
                    <a:pt x="876" y="6108"/>
                    <a:pt x="808" y="6245"/>
                  </a:cubicBezTo>
                  <a:cubicBezTo>
                    <a:pt x="694" y="6460"/>
                    <a:pt x="581" y="6733"/>
                    <a:pt x="501" y="7029"/>
                  </a:cubicBezTo>
                  <a:cubicBezTo>
                    <a:pt x="376" y="7416"/>
                    <a:pt x="308" y="7860"/>
                    <a:pt x="341" y="8303"/>
                  </a:cubicBezTo>
                  <a:cubicBezTo>
                    <a:pt x="364" y="8656"/>
                    <a:pt x="250" y="9417"/>
                    <a:pt x="148" y="9998"/>
                  </a:cubicBezTo>
                  <a:cubicBezTo>
                    <a:pt x="148" y="10020"/>
                    <a:pt x="137" y="10043"/>
                    <a:pt x="137" y="10066"/>
                  </a:cubicBezTo>
                  <a:cubicBezTo>
                    <a:pt x="68" y="10464"/>
                    <a:pt x="0" y="10771"/>
                    <a:pt x="0" y="10771"/>
                  </a:cubicBezTo>
                  <a:lnTo>
                    <a:pt x="17754" y="10771"/>
                  </a:lnTo>
                  <a:lnTo>
                    <a:pt x="17742" y="8667"/>
                  </a:lnTo>
                  <a:lnTo>
                    <a:pt x="17742" y="8257"/>
                  </a:lnTo>
                  <a:lnTo>
                    <a:pt x="17742" y="8178"/>
                  </a:lnTo>
                  <a:lnTo>
                    <a:pt x="17742" y="8166"/>
                  </a:lnTo>
                  <a:lnTo>
                    <a:pt x="17742" y="8052"/>
                  </a:lnTo>
                  <a:lnTo>
                    <a:pt x="17731" y="7382"/>
                  </a:lnTo>
                  <a:lnTo>
                    <a:pt x="17731" y="7347"/>
                  </a:lnTo>
                  <a:lnTo>
                    <a:pt x="17709" y="3197"/>
                  </a:lnTo>
                  <a:lnTo>
                    <a:pt x="16662" y="2969"/>
                  </a:lnTo>
                  <a:lnTo>
                    <a:pt x="16412" y="2912"/>
                  </a:lnTo>
                  <a:lnTo>
                    <a:pt x="16400" y="2912"/>
                  </a:lnTo>
                  <a:lnTo>
                    <a:pt x="15957" y="2810"/>
                  </a:lnTo>
                  <a:lnTo>
                    <a:pt x="15945" y="2810"/>
                  </a:lnTo>
                  <a:cubicBezTo>
                    <a:pt x="15923" y="2810"/>
                    <a:pt x="15889" y="2798"/>
                    <a:pt x="15866" y="2787"/>
                  </a:cubicBezTo>
                  <a:cubicBezTo>
                    <a:pt x="15832" y="2787"/>
                    <a:pt x="15798" y="2775"/>
                    <a:pt x="15763" y="2764"/>
                  </a:cubicBezTo>
                  <a:cubicBezTo>
                    <a:pt x="15741" y="2764"/>
                    <a:pt x="15730" y="2753"/>
                    <a:pt x="15707" y="2753"/>
                  </a:cubicBezTo>
                  <a:cubicBezTo>
                    <a:pt x="15695" y="2753"/>
                    <a:pt x="15684" y="2742"/>
                    <a:pt x="15672" y="2742"/>
                  </a:cubicBezTo>
                  <a:cubicBezTo>
                    <a:pt x="15627" y="2730"/>
                    <a:pt x="15581" y="2719"/>
                    <a:pt x="15548" y="2707"/>
                  </a:cubicBezTo>
                  <a:cubicBezTo>
                    <a:pt x="15502" y="2696"/>
                    <a:pt x="15468" y="2684"/>
                    <a:pt x="15434" y="2684"/>
                  </a:cubicBezTo>
                  <a:cubicBezTo>
                    <a:pt x="15422" y="2673"/>
                    <a:pt x="15411" y="2673"/>
                    <a:pt x="15411" y="2673"/>
                  </a:cubicBezTo>
                  <a:cubicBezTo>
                    <a:pt x="15377" y="2662"/>
                    <a:pt x="15354" y="2662"/>
                    <a:pt x="15331" y="2651"/>
                  </a:cubicBezTo>
                  <a:cubicBezTo>
                    <a:pt x="14967" y="2560"/>
                    <a:pt x="14843" y="2548"/>
                    <a:pt x="13944" y="2525"/>
                  </a:cubicBezTo>
                  <a:cubicBezTo>
                    <a:pt x="13777" y="2519"/>
                    <a:pt x="13629" y="2517"/>
                    <a:pt x="13493" y="2517"/>
                  </a:cubicBezTo>
                  <a:cubicBezTo>
                    <a:pt x="13119" y="2517"/>
                    <a:pt x="12849" y="2534"/>
                    <a:pt x="12601" y="2534"/>
                  </a:cubicBezTo>
                  <a:cubicBezTo>
                    <a:pt x="12265" y="2534"/>
                    <a:pt x="11970" y="2503"/>
                    <a:pt x="11510" y="2355"/>
                  </a:cubicBezTo>
                  <a:cubicBezTo>
                    <a:pt x="10589" y="2059"/>
                    <a:pt x="10259" y="2105"/>
                    <a:pt x="9258" y="1764"/>
                  </a:cubicBezTo>
                  <a:cubicBezTo>
                    <a:pt x="9235" y="1764"/>
                    <a:pt x="9224" y="1752"/>
                    <a:pt x="9212" y="1752"/>
                  </a:cubicBezTo>
                  <a:cubicBezTo>
                    <a:pt x="8201" y="1400"/>
                    <a:pt x="6665" y="240"/>
                    <a:pt x="6665" y="240"/>
                  </a:cubicBezTo>
                  <a:lnTo>
                    <a:pt x="5790" y="149"/>
                  </a:lnTo>
                  <a:lnTo>
                    <a:pt x="4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3"/>
            <p:cNvSpPr/>
            <p:nvPr/>
          </p:nvSpPr>
          <p:spPr>
            <a:xfrm>
              <a:off x="6351550" y="4771450"/>
              <a:ext cx="36700" cy="31250"/>
            </a:xfrm>
            <a:custGeom>
              <a:avLst/>
              <a:gdLst/>
              <a:ahLst/>
              <a:cxnLst/>
              <a:rect l="l" t="t" r="r" b="b"/>
              <a:pathLst>
                <a:path w="1468" h="1250" extrusionOk="0">
                  <a:moveTo>
                    <a:pt x="762" y="1"/>
                  </a:moveTo>
                  <a:cubicBezTo>
                    <a:pt x="478" y="12"/>
                    <a:pt x="274" y="194"/>
                    <a:pt x="114" y="410"/>
                  </a:cubicBezTo>
                  <a:cubicBezTo>
                    <a:pt x="1" y="569"/>
                    <a:pt x="69" y="786"/>
                    <a:pt x="183" y="922"/>
                  </a:cubicBezTo>
                  <a:lnTo>
                    <a:pt x="353" y="1127"/>
                  </a:lnTo>
                  <a:cubicBezTo>
                    <a:pt x="428" y="1209"/>
                    <a:pt x="536" y="1250"/>
                    <a:pt x="644" y="1250"/>
                  </a:cubicBezTo>
                  <a:cubicBezTo>
                    <a:pt x="717" y="1250"/>
                    <a:pt x="790" y="1232"/>
                    <a:pt x="853" y="1195"/>
                  </a:cubicBezTo>
                  <a:cubicBezTo>
                    <a:pt x="944" y="1195"/>
                    <a:pt x="1047" y="1173"/>
                    <a:pt x="1126" y="1115"/>
                  </a:cubicBezTo>
                  <a:cubicBezTo>
                    <a:pt x="1388" y="968"/>
                    <a:pt x="1467" y="649"/>
                    <a:pt x="1354" y="387"/>
                  </a:cubicBezTo>
                  <a:cubicBezTo>
                    <a:pt x="1263" y="160"/>
                    <a:pt x="1024" y="1"/>
                    <a:pt x="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3"/>
            <p:cNvSpPr/>
            <p:nvPr/>
          </p:nvSpPr>
          <p:spPr>
            <a:xfrm>
              <a:off x="6422900" y="4738950"/>
              <a:ext cx="27325" cy="42175"/>
            </a:xfrm>
            <a:custGeom>
              <a:avLst/>
              <a:gdLst/>
              <a:ahLst/>
              <a:cxnLst/>
              <a:rect l="l" t="t" r="r" b="b"/>
              <a:pathLst>
                <a:path w="1093" h="1687" extrusionOk="0">
                  <a:moveTo>
                    <a:pt x="854" y="1040"/>
                  </a:moveTo>
                  <a:cubicBezTo>
                    <a:pt x="865" y="1061"/>
                    <a:pt x="868" y="1069"/>
                    <a:pt x="867" y="1069"/>
                  </a:cubicBezTo>
                  <a:cubicBezTo>
                    <a:pt x="866" y="1069"/>
                    <a:pt x="860" y="1058"/>
                    <a:pt x="854" y="1040"/>
                  </a:cubicBezTo>
                  <a:close/>
                  <a:moveTo>
                    <a:pt x="505" y="1"/>
                  </a:moveTo>
                  <a:cubicBezTo>
                    <a:pt x="357" y="1"/>
                    <a:pt x="198" y="80"/>
                    <a:pt x="137" y="209"/>
                  </a:cubicBezTo>
                  <a:cubicBezTo>
                    <a:pt x="69" y="345"/>
                    <a:pt x="24" y="471"/>
                    <a:pt x="35" y="618"/>
                  </a:cubicBezTo>
                  <a:cubicBezTo>
                    <a:pt x="1" y="800"/>
                    <a:pt x="1" y="994"/>
                    <a:pt x="24" y="1187"/>
                  </a:cubicBezTo>
                  <a:cubicBezTo>
                    <a:pt x="68" y="1450"/>
                    <a:pt x="274" y="1686"/>
                    <a:pt x="528" y="1686"/>
                  </a:cubicBezTo>
                  <a:cubicBezTo>
                    <a:pt x="603" y="1686"/>
                    <a:pt x="683" y="1666"/>
                    <a:pt x="763" y="1619"/>
                  </a:cubicBezTo>
                  <a:cubicBezTo>
                    <a:pt x="1014" y="1472"/>
                    <a:pt x="1093" y="1050"/>
                    <a:pt x="1093" y="777"/>
                  </a:cubicBezTo>
                  <a:cubicBezTo>
                    <a:pt x="1093" y="482"/>
                    <a:pt x="945" y="232"/>
                    <a:pt x="706" y="61"/>
                  </a:cubicBezTo>
                  <a:cubicBezTo>
                    <a:pt x="650" y="20"/>
                    <a:pt x="579" y="1"/>
                    <a:pt x="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3"/>
            <p:cNvSpPr/>
            <p:nvPr/>
          </p:nvSpPr>
          <p:spPr>
            <a:xfrm>
              <a:off x="6399600" y="4818575"/>
              <a:ext cx="35575" cy="31675"/>
            </a:xfrm>
            <a:custGeom>
              <a:avLst/>
              <a:gdLst/>
              <a:ahLst/>
              <a:cxnLst/>
              <a:rect l="l" t="t" r="r" b="b"/>
              <a:pathLst>
                <a:path w="1423" h="1267" extrusionOk="0">
                  <a:moveTo>
                    <a:pt x="876" y="1"/>
                  </a:moveTo>
                  <a:cubicBezTo>
                    <a:pt x="759" y="1"/>
                    <a:pt x="642" y="48"/>
                    <a:pt x="546" y="152"/>
                  </a:cubicBezTo>
                  <a:cubicBezTo>
                    <a:pt x="535" y="152"/>
                    <a:pt x="523" y="163"/>
                    <a:pt x="523" y="175"/>
                  </a:cubicBezTo>
                  <a:cubicBezTo>
                    <a:pt x="331" y="277"/>
                    <a:pt x="171" y="425"/>
                    <a:pt x="80" y="630"/>
                  </a:cubicBezTo>
                  <a:cubicBezTo>
                    <a:pt x="12" y="766"/>
                    <a:pt x="0" y="913"/>
                    <a:pt x="80" y="1050"/>
                  </a:cubicBezTo>
                  <a:cubicBezTo>
                    <a:pt x="149" y="1175"/>
                    <a:pt x="296" y="1266"/>
                    <a:pt x="444" y="1266"/>
                  </a:cubicBezTo>
                  <a:cubicBezTo>
                    <a:pt x="808" y="1255"/>
                    <a:pt x="1274" y="1085"/>
                    <a:pt x="1400" y="698"/>
                  </a:cubicBezTo>
                  <a:cubicBezTo>
                    <a:pt x="1422" y="607"/>
                    <a:pt x="1422" y="527"/>
                    <a:pt x="1411" y="459"/>
                  </a:cubicBezTo>
                  <a:lnTo>
                    <a:pt x="1411" y="448"/>
                  </a:lnTo>
                  <a:cubicBezTo>
                    <a:pt x="1400" y="258"/>
                    <a:pt x="1247" y="26"/>
                    <a:pt x="1038" y="26"/>
                  </a:cubicBezTo>
                  <a:cubicBezTo>
                    <a:pt x="1033" y="26"/>
                    <a:pt x="1029" y="26"/>
                    <a:pt x="1024" y="26"/>
                  </a:cubicBezTo>
                  <a:cubicBezTo>
                    <a:pt x="976" y="9"/>
                    <a:pt x="926" y="1"/>
                    <a:pt x="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3"/>
            <p:cNvSpPr/>
            <p:nvPr/>
          </p:nvSpPr>
          <p:spPr>
            <a:xfrm>
              <a:off x="6318275" y="4838550"/>
              <a:ext cx="38425" cy="35225"/>
            </a:xfrm>
            <a:custGeom>
              <a:avLst/>
              <a:gdLst/>
              <a:ahLst/>
              <a:cxnLst/>
              <a:rect l="l" t="t" r="r" b="b"/>
              <a:pathLst>
                <a:path w="1537" h="1409" extrusionOk="0">
                  <a:moveTo>
                    <a:pt x="614" y="0"/>
                  </a:moveTo>
                  <a:cubicBezTo>
                    <a:pt x="469" y="0"/>
                    <a:pt x="326" y="71"/>
                    <a:pt x="251" y="205"/>
                  </a:cubicBezTo>
                  <a:cubicBezTo>
                    <a:pt x="240" y="240"/>
                    <a:pt x="217" y="286"/>
                    <a:pt x="217" y="331"/>
                  </a:cubicBezTo>
                  <a:cubicBezTo>
                    <a:pt x="183" y="376"/>
                    <a:pt x="149" y="422"/>
                    <a:pt x="137" y="467"/>
                  </a:cubicBezTo>
                  <a:cubicBezTo>
                    <a:pt x="1" y="842"/>
                    <a:pt x="387" y="1138"/>
                    <a:pt x="660" y="1309"/>
                  </a:cubicBezTo>
                  <a:cubicBezTo>
                    <a:pt x="763" y="1373"/>
                    <a:pt x="873" y="1408"/>
                    <a:pt x="984" y="1408"/>
                  </a:cubicBezTo>
                  <a:cubicBezTo>
                    <a:pt x="1070" y="1408"/>
                    <a:pt x="1156" y="1388"/>
                    <a:pt x="1241" y="1343"/>
                  </a:cubicBezTo>
                  <a:cubicBezTo>
                    <a:pt x="1445" y="1218"/>
                    <a:pt x="1536" y="968"/>
                    <a:pt x="1479" y="740"/>
                  </a:cubicBezTo>
                  <a:cubicBezTo>
                    <a:pt x="1400" y="433"/>
                    <a:pt x="1092" y="195"/>
                    <a:pt x="831" y="58"/>
                  </a:cubicBezTo>
                  <a:cubicBezTo>
                    <a:pt x="765" y="19"/>
                    <a:pt x="69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3"/>
            <p:cNvSpPr/>
            <p:nvPr/>
          </p:nvSpPr>
          <p:spPr>
            <a:xfrm>
              <a:off x="6294950" y="4724300"/>
              <a:ext cx="37000" cy="34625"/>
            </a:xfrm>
            <a:custGeom>
              <a:avLst/>
              <a:gdLst/>
              <a:ahLst/>
              <a:cxnLst/>
              <a:rect l="l" t="t" r="r" b="b"/>
              <a:pathLst>
                <a:path w="1480" h="1385" extrusionOk="0">
                  <a:moveTo>
                    <a:pt x="987" y="0"/>
                  </a:moveTo>
                  <a:cubicBezTo>
                    <a:pt x="931" y="0"/>
                    <a:pt x="874" y="11"/>
                    <a:pt x="820" y="33"/>
                  </a:cubicBezTo>
                  <a:lnTo>
                    <a:pt x="797" y="33"/>
                  </a:lnTo>
                  <a:cubicBezTo>
                    <a:pt x="762" y="24"/>
                    <a:pt x="726" y="19"/>
                    <a:pt x="690" y="19"/>
                  </a:cubicBezTo>
                  <a:cubicBezTo>
                    <a:pt x="505" y="19"/>
                    <a:pt x="324" y="137"/>
                    <a:pt x="286" y="317"/>
                  </a:cubicBezTo>
                  <a:cubicBezTo>
                    <a:pt x="274" y="374"/>
                    <a:pt x="263" y="420"/>
                    <a:pt x="274" y="476"/>
                  </a:cubicBezTo>
                  <a:cubicBezTo>
                    <a:pt x="195" y="556"/>
                    <a:pt x="137" y="658"/>
                    <a:pt x="81" y="761"/>
                  </a:cubicBezTo>
                  <a:cubicBezTo>
                    <a:pt x="1" y="920"/>
                    <a:pt x="1" y="1136"/>
                    <a:pt x="149" y="1262"/>
                  </a:cubicBezTo>
                  <a:cubicBezTo>
                    <a:pt x="231" y="1343"/>
                    <a:pt x="333" y="1384"/>
                    <a:pt x="439" y="1384"/>
                  </a:cubicBezTo>
                  <a:cubicBezTo>
                    <a:pt x="509" y="1384"/>
                    <a:pt x="581" y="1366"/>
                    <a:pt x="650" y="1330"/>
                  </a:cubicBezTo>
                  <a:cubicBezTo>
                    <a:pt x="865" y="1227"/>
                    <a:pt x="1036" y="1034"/>
                    <a:pt x="1127" y="818"/>
                  </a:cubicBezTo>
                  <a:cubicBezTo>
                    <a:pt x="1150" y="807"/>
                    <a:pt x="1184" y="795"/>
                    <a:pt x="1207" y="772"/>
                  </a:cubicBezTo>
                  <a:cubicBezTo>
                    <a:pt x="1400" y="670"/>
                    <a:pt x="1479" y="385"/>
                    <a:pt x="1355" y="203"/>
                  </a:cubicBezTo>
                  <a:cubicBezTo>
                    <a:pt x="1273" y="72"/>
                    <a:pt x="1132" y="0"/>
                    <a:pt x="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3"/>
            <p:cNvSpPr/>
            <p:nvPr/>
          </p:nvSpPr>
          <p:spPr>
            <a:xfrm>
              <a:off x="6478925" y="4851625"/>
              <a:ext cx="31300" cy="32150"/>
            </a:xfrm>
            <a:custGeom>
              <a:avLst/>
              <a:gdLst/>
              <a:ahLst/>
              <a:cxnLst/>
              <a:rect l="l" t="t" r="r" b="b"/>
              <a:pathLst>
                <a:path w="1252" h="1286" extrusionOk="0">
                  <a:moveTo>
                    <a:pt x="694" y="1"/>
                  </a:moveTo>
                  <a:cubicBezTo>
                    <a:pt x="297" y="24"/>
                    <a:pt x="12" y="410"/>
                    <a:pt x="1" y="786"/>
                  </a:cubicBezTo>
                  <a:cubicBezTo>
                    <a:pt x="1" y="865"/>
                    <a:pt x="24" y="933"/>
                    <a:pt x="69" y="1002"/>
                  </a:cubicBezTo>
                  <a:cubicBezTo>
                    <a:pt x="149" y="1189"/>
                    <a:pt x="334" y="1286"/>
                    <a:pt x="531" y="1286"/>
                  </a:cubicBezTo>
                  <a:cubicBezTo>
                    <a:pt x="585" y="1286"/>
                    <a:pt x="640" y="1278"/>
                    <a:pt x="694" y="1264"/>
                  </a:cubicBezTo>
                  <a:cubicBezTo>
                    <a:pt x="865" y="1218"/>
                    <a:pt x="1013" y="1082"/>
                    <a:pt x="1104" y="933"/>
                  </a:cubicBezTo>
                  <a:cubicBezTo>
                    <a:pt x="1195" y="774"/>
                    <a:pt x="1252" y="570"/>
                    <a:pt x="1217" y="399"/>
                  </a:cubicBezTo>
                  <a:cubicBezTo>
                    <a:pt x="1172" y="228"/>
                    <a:pt x="1058" y="92"/>
                    <a:pt x="899" y="35"/>
                  </a:cubicBezTo>
                  <a:cubicBezTo>
                    <a:pt x="842" y="13"/>
                    <a:pt x="774" y="1"/>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3"/>
            <p:cNvSpPr/>
            <p:nvPr/>
          </p:nvSpPr>
          <p:spPr>
            <a:xfrm>
              <a:off x="6505375" y="4781700"/>
              <a:ext cx="37850" cy="28575"/>
            </a:xfrm>
            <a:custGeom>
              <a:avLst/>
              <a:gdLst/>
              <a:ahLst/>
              <a:cxnLst/>
              <a:rect l="l" t="t" r="r" b="b"/>
              <a:pathLst>
                <a:path w="1514" h="1143" extrusionOk="0">
                  <a:moveTo>
                    <a:pt x="682" y="0"/>
                  </a:moveTo>
                  <a:cubicBezTo>
                    <a:pt x="569" y="0"/>
                    <a:pt x="455" y="29"/>
                    <a:pt x="341" y="80"/>
                  </a:cubicBezTo>
                  <a:cubicBezTo>
                    <a:pt x="148" y="159"/>
                    <a:pt x="0" y="353"/>
                    <a:pt x="35" y="581"/>
                  </a:cubicBezTo>
                  <a:cubicBezTo>
                    <a:pt x="86" y="991"/>
                    <a:pt x="582" y="1143"/>
                    <a:pt x="954" y="1143"/>
                  </a:cubicBezTo>
                  <a:cubicBezTo>
                    <a:pt x="994" y="1143"/>
                    <a:pt x="1033" y="1141"/>
                    <a:pt x="1069" y="1137"/>
                  </a:cubicBezTo>
                  <a:cubicBezTo>
                    <a:pt x="1217" y="1126"/>
                    <a:pt x="1354" y="1069"/>
                    <a:pt x="1433" y="933"/>
                  </a:cubicBezTo>
                  <a:cubicBezTo>
                    <a:pt x="1501" y="808"/>
                    <a:pt x="1513" y="637"/>
                    <a:pt x="1433" y="512"/>
                  </a:cubicBezTo>
                  <a:cubicBezTo>
                    <a:pt x="1410" y="478"/>
                    <a:pt x="1388" y="444"/>
                    <a:pt x="1354" y="410"/>
                  </a:cubicBezTo>
                  <a:cubicBezTo>
                    <a:pt x="1319" y="319"/>
                    <a:pt x="1263" y="239"/>
                    <a:pt x="1172" y="194"/>
                  </a:cubicBezTo>
                  <a:cubicBezTo>
                    <a:pt x="1126" y="159"/>
                    <a:pt x="1081" y="114"/>
                    <a:pt x="1024" y="91"/>
                  </a:cubicBezTo>
                  <a:cubicBezTo>
                    <a:pt x="910" y="29"/>
                    <a:pt x="796" y="0"/>
                    <a:pt x="6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3"/>
            <p:cNvSpPr/>
            <p:nvPr/>
          </p:nvSpPr>
          <p:spPr>
            <a:xfrm>
              <a:off x="6523000" y="4719125"/>
              <a:ext cx="35575" cy="27375"/>
            </a:xfrm>
            <a:custGeom>
              <a:avLst/>
              <a:gdLst/>
              <a:ahLst/>
              <a:cxnLst/>
              <a:rect l="l" t="t" r="r" b="b"/>
              <a:pathLst>
                <a:path w="1423" h="1095" extrusionOk="0">
                  <a:moveTo>
                    <a:pt x="690" y="0"/>
                  </a:moveTo>
                  <a:cubicBezTo>
                    <a:pt x="529" y="0"/>
                    <a:pt x="369" y="41"/>
                    <a:pt x="228" y="115"/>
                  </a:cubicBezTo>
                  <a:cubicBezTo>
                    <a:pt x="80" y="195"/>
                    <a:pt x="0" y="388"/>
                    <a:pt x="23" y="559"/>
                  </a:cubicBezTo>
                  <a:cubicBezTo>
                    <a:pt x="0" y="786"/>
                    <a:pt x="159" y="979"/>
                    <a:pt x="376" y="1059"/>
                  </a:cubicBezTo>
                  <a:cubicBezTo>
                    <a:pt x="461" y="1083"/>
                    <a:pt x="553" y="1095"/>
                    <a:pt x="644" y="1095"/>
                  </a:cubicBezTo>
                  <a:cubicBezTo>
                    <a:pt x="723" y="1095"/>
                    <a:pt x="802" y="1086"/>
                    <a:pt x="876" y="1070"/>
                  </a:cubicBezTo>
                  <a:cubicBezTo>
                    <a:pt x="1047" y="1036"/>
                    <a:pt x="1240" y="934"/>
                    <a:pt x="1331" y="774"/>
                  </a:cubicBezTo>
                  <a:cubicBezTo>
                    <a:pt x="1422" y="592"/>
                    <a:pt x="1388" y="388"/>
                    <a:pt x="1274" y="240"/>
                  </a:cubicBezTo>
                  <a:cubicBezTo>
                    <a:pt x="1206" y="127"/>
                    <a:pt x="1092" y="46"/>
                    <a:pt x="945" y="36"/>
                  </a:cubicBezTo>
                  <a:cubicBezTo>
                    <a:pt x="861" y="12"/>
                    <a:pt x="776" y="0"/>
                    <a:pt x="6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3"/>
            <p:cNvSpPr/>
            <p:nvPr/>
          </p:nvSpPr>
          <p:spPr>
            <a:xfrm>
              <a:off x="6613700" y="4767250"/>
              <a:ext cx="44375" cy="31450"/>
            </a:xfrm>
            <a:custGeom>
              <a:avLst/>
              <a:gdLst/>
              <a:ahLst/>
              <a:cxnLst/>
              <a:rect l="l" t="t" r="r" b="b"/>
              <a:pathLst>
                <a:path w="1775" h="1258" extrusionOk="0">
                  <a:moveTo>
                    <a:pt x="614" y="1"/>
                  </a:moveTo>
                  <a:cubicBezTo>
                    <a:pt x="429" y="1"/>
                    <a:pt x="250" y="75"/>
                    <a:pt x="137" y="249"/>
                  </a:cubicBezTo>
                  <a:cubicBezTo>
                    <a:pt x="1" y="464"/>
                    <a:pt x="46" y="749"/>
                    <a:pt x="228" y="931"/>
                  </a:cubicBezTo>
                  <a:cubicBezTo>
                    <a:pt x="353" y="1056"/>
                    <a:pt x="569" y="1192"/>
                    <a:pt x="740" y="1238"/>
                  </a:cubicBezTo>
                  <a:cubicBezTo>
                    <a:pt x="780" y="1251"/>
                    <a:pt x="824" y="1258"/>
                    <a:pt x="868" y="1258"/>
                  </a:cubicBezTo>
                  <a:cubicBezTo>
                    <a:pt x="937" y="1258"/>
                    <a:pt x="1007" y="1243"/>
                    <a:pt x="1070" y="1215"/>
                  </a:cubicBezTo>
                  <a:cubicBezTo>
                    <a:pt x="1102" y="1220"/>
                    <a:pt x="1135" y="1223"/>
                    <a:pt x="1167" y="1223"/>
                  </a:cubicBezTo>
                  <a:cubicBezTo>
                    <a:pt x="1348" y="1223"/>
                    <a:pt x="1517" y="1140"/>
                    <a:pt x="1604" y="977"/>
                  </a:cubicBezTo>
                  <a:cubicBezTo>
                    <a:pt x="1775" y="669"/>
                    <a:pt x="1558" y="408"/>
                    <a:pt x="1297" y="249"/>
                  </a:cubicBezTo>
                  <a:cubicBezTo>
                    <a:pt x="1149" y="158"/>
                    <a:pt x="967" y="55"/>
                    <a:pt x="785" y="21"/>
                  </a:cubicBezTo>
                  <a:cubicBezTo>
                    <a:pt x="729" y="8"/>
                    <a:pt x="671" y="1"/>
                    <a:pt x="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3"/>
            <p:cNvSpPr/>
            <p:nvPr/>
          </p:nvSpPr>
          <p:spPr>
            <a:xfrm>
              <a:off x="6573900" y="4834575"/>
              <a:ext cx="42950" cy="31525"/>
            </a:xfrm>
            <a:custGeom>
              <a:avLst/>
              <a:gdLst/>
              <a:ahLst/>
              <a:cxnLst/>
              <a:rect l="l" t="t" r="r" b="b"/>
              <a:pathLst>
                <a:path w="1718" h="1261" extrusionOk="0">
                  <a:moveTo>
                    <a:pt x="1059" y="1"/>
                  </a:moveTo>
                  <a:cubicBezTo>
                    <a:pt x="880" y="1"/>
                    <a:pt x="692" y="57"/>
                    <a:pt x="546" y="137"/>
                  </a:cubicBezTo>
                  <a:cubicBezTo>
                    <a:pt x="421" y="205"/>
                    <a:pt x="284" y="308"/>
                    <a:pt x="182" y="422"/>
                  </a:cubicBezTo>
                  <a:cubicBezTo>
                    <a:pt x="0" y="604"/>
                    <a:pt x="11" y="910"/>
                    <a:pt x="205" y="1081"/>
                  </a:cubicBezTo>
                  <a:cubicBezTo>
                    <a:pt x="334" y="1205"/>
                    <a:pt x="499" y="1261"/>
                    <a:pt x="668" y="1261"/>
                  </a:cubicBezTo>
                  <a:cubicBezTo>
                    <a:pt x="872" y="1261"/>
                    <a:pt x="1079" y="1179"/>
                    <a:pt x="1229" y="1036"/>
                  </a:cubicBezTo>
                  <a:lnTo>
                    <a:pt x="1274" y="990"/>
                  </a:lnTo>
                  <a:cubicBezTo>
                    <a:pt x="1524" y="865"/>
                    <a:pt x="1717" y="637"/>
                    <a:pt x="1593" y="331"/>
                  </a:cubicBezTo>
                  <a:cubicBezTo>
                    <a:pt x="1497" y="90"/>
                    <a:pt x="1285" y="1"/>
                    <a:pt x="10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3"/>
            <p:cNvSpPr/>
            <p:nvPr/>
          </p:nvSpPr>
          <p:spPr>
            <a:xfrm>
              <a:off x="6639000" y="4884300"/>
              <a:ext cx="31875" cy="25100"/>
            </a:xfrm>
            <a:custGeom>
              <a:avLst/>
              <a:gdLst/>
              <a:ahLst/>
              <a:cxnLst/>
              <a:rect l="l" t="t" r="r" b="b"/>
              <a:pathLst>
                <a:path w="1275" h="1004" extrusionOk="0">
                  <a:moveTo>
                    <a:pt x="692" y="0"/>
                  </a:moveTo>
                  <a:cubicBezTo>
                    <a:pt x="562" y="0"/>
                    <a:pt x="435" y="47"/>
                    <a:pt x="331" y="127"/>
                  </a:cubicBezTo>
                  <a:cubicBezTo>
                    <a:pt x="263" y="161"/>
                    <a:pt x="205" y="195"/>
                    <a:pt x="149" y="252"/>
                  </a:cubicBezTo>
                  <a:cubicBezTo>
                    <a:pt x="58" y="366"/>
                    <a:pt x="0" y="514"/>
                    <a:pt x="23" y="662"/>
                  </a:cubicBezTo>
                  <a:cubicBezTo>
                    <a:pt x="35" y="787"/>
                    <a:pt x="91" y="900"/>
                    <a:pt x="172" y="1003"/>
                  </a:cubicBezTo>
                  <a:lnTo>
                    <a:pt x="1150" y="1003"/>
                  </a:lnTo>
                  <a:cubicBezTo>
                    <a:pt x="1229" y="867"/>
                    <a:pt x="1274" y="707"/>
                    <a:pt x="1263" y="559"/>
                  </a:cubicBezTo>
                  <a:cubicBezTo>
                    <a:pt x="1241" y="321"/>
                    <a:pt x="1092" y="93"/>
                    <a:pt x="854" y="25"/>
                  </a:cubicBezTo>
                  <a:cubicBezTo>
                    <a:pt x="801" y="8"/>
                    <a:pt x="746" y="0"/>
                    <a:pt x="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3"/>
            <p:cNvSpPr/>
            <p:nvPr/>
          </p:nvSpPr>
          <p:spPr>
            <a:xfrm>
              <a:off x="6387075" y="4893625"/>
              <a:ext cx="28475" cy="15775"/>
            </a:xfrm>
            <a:custGeom>
              <a:avLst/>
              <a:gdLst/>
              <a:ahLst/>
              <a:cxnLst/>
              <a:rect l="l" t="t" r="r" b="b"/>
              <a:pathLst>
                <a:path w="1139" h="631" extrusionOk="0">
                  <a:moveTo>
                    <a:pt x="676" y="1"/>
                  </a:moveTo>
                  <a:cubicBezTo>
                    <a:pt x="604" y="1"/>
                    <a:pt x="531" y="20"/>
                    <a:pt x="468" y="61"/>
                  </a:cubicBezTo>
                  <a:cubicBezTo>
                    <a:pt x="456" y="61"/>
                    <a:pt x="445" y="72"/>
                    <a:pt x="445" y="84"/>
                  </a:cubicBezTo>
                  <a:cubicBezTo>
                    <a:pt x="399" y="95"/>
                    <a:pt x="365" y="118"/>
                    <a:pt x="331" y="152"/>
                  </a:cubicBezTo>
                  <a:cubicBezTo>
                    <a:pt x="217" y="243"/>
                    <a:pt x="115" y="368"/>
                    <a:pt x="46" y="505"/>
                  </a:cubicBezTo>
                  <a:cubicBezTo>
                    <a:pt x="24" y="539"/>
                    <a:pt x="13" y="585"/>
                    <a:pt x="1" y="630"/>
                  </a:cubicBezTo>
                  <a:lnTo>
                    <a:pt x="1115" y="630"/>
                  </a:lnTo>
                  <a:cubicBezTo>
                    <a:pt x="1138" y="482"/>
                    <a:pt x="1115" y="334"/>
                    <a:pt x="1047" y="209"/>
                  </a:cubicBezTo>
                  <a:cubicBezTo>
                    <a:pt x="971" y="80"/>
                    <a:pt x="823" y="1"/>
                    <a:pt x="6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3"/>
            <p:cNvSpPr/>
            <p:nvPr/>
          </p:nvSpPr>
          <p:spPr>
            <a:xfrm>
              <a:off x="6661750" y="4706350"/>
              <a:ext cx="875" cy="300"/>
            </a:xfrm>
            <a:custGeom>
              <a:avLst/>
              <a:gdLst/>
              <a:ahLst/>
              <a:cxnLst/>
              <a:rect l="l" t="t" r="r" b="b"/>
              <a:pathLst>
                <a:path w="35" h="12" extrusionOk="0">
                  <a:moveTo>
                    <a:pt x="0" y="1"/>
                  </a:moveTo>
                  <a:lnTo>
                    <a:pt x="0" y="12"/>
                  </a:lnTo>
                  <a:lnTo>
                    <a:pt x="35" y="12"/>
                  </a:lnTo>
                  <a:cubicBezTo>
                    <a:pt x="23" y="12"/>
                    <a:pt x="12" y="1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3"/>
            <p:cNvSpPr/>
            <p:nvPr/>
          </p:nvSpPr>
          <p:spPr>
            <a:xfrm>
              <a:off x="6644125" y="4706350"/>
              <a:ext cx="40125" cy="21075"/>
            </a:xfrm>
            <a:custGeom>
              <a:avLst/>
              <a:gdLst/>
              <a:ahLst/>
              <a:cxnLst/>
              <a:rect l="l" t="t" r="r" b="b"/>
              <a:pathLst>
                <a:path w="1605" h="843" extrusionOk="0">
                  <a:moveTo>
                    <a:pt x="273" y="1"/>
                  </a:moveTo>
                  <a:lnTo>
                    <a:pt x="273" y="1"/>
                  </a:lnTo>
                  <a:cubicBezTo>
                    <a:pt x="23" y="160"/>
                    <a:pt x="0" y="580"/>
                    <a:pt x="285" y="717"/>
                  </a:cubicBezTo>
                  <a:cubicBezTo>
                    <a:pt x="376" y="774"/>
                    <a:pt x="478" y="797"/>
                    <a:pt x="581" y="797"/>
                  </a:cubicBezTo>
                  <a:cubicBezTo>
                    <a:pt x="592" y="797"/>
                    <a:pt x="614" y="808"/>
                    <a:pt x="626" y="808"/>
                  </a:cubicBezTo>
                  <a:cubicBezTo>
                    <a:pt x="687" y="832"/>
                    <a:pt x="748" y="843"/>
                    <a:pt x="809" y="843"/>
                  </a:cubicBezTo>
                  <a:cubicBezTo>
                    <a:pt x="1008" y="843"/>
                    <a:pt x="1195" y="724"/>
                    <a:pt x="1309" y="557"/>
                  </a:cubicBezTo>
                  <a:cubicBezTo>
                    <a:pt x="1319" y="524"/>
                    <a:pt x="1342" y="489"/>
                    <a:pt x="1354" y="456"/>
                  </a:cubicBezTo>
                  <a:cubicBezTo>
                    <a:pt x="1365" y="456"/>
                    <a:pt x="1377" y="456"/>
                    <a:pt x="1400" y="444"/>
                  </a:cubicBezTo>
                  <a:cubicBezTo>
                    <a:pt x="1479" y="433"/>
                    <a:pt x="1547" y="376"/>
                    <a:pt x="1604" y="319"/>
                  </a:cubicBezTo>
                  <a:lnTo>
                    <a:pt x="1354" y="262"/>
                  </a:lnTo>
                  <a:lnTo>
                    <a:pt x="1354" y="239"/>
                  </a:lnTo>
                  <a:cubicBezTo>
                    <a:pt x="1342" y="251"/>
                    <a:pt x="1342" y="251"/>
                    <a:pt x="1342" y="262"/>
                  </a:cubicBezTo>
                  <a:lnTo>
                    <a:pt x="899" y="160"/>
                  </a:lnTo>
                  <a:lnTo>
                    <a:pt x="887" y="160"/>
                  </a:lnTo>
                  <a:cubicBezTo>
                    <a:pt x="865" y="160"/>
                    <a:pt x="831" y="148"/>
                    <a:pt x="808" y="137"/>
                  </a:cubicBezTo>
                  <a:cubicBezTo>
                    <a:pt x="774" y="137"/>
                    <a:pt x="740" y="125"/>
                    <a:pt x="705" y="114"/>
                  </a:cubicBezTo>
                  <a:cubicBezTo>
                    <a:pt x="683" y="114"/>
                    <a:pt x="672" y="103"/>
                    <a:pt x="649" y="103"/>
                  </a:cubicBezTo>
                  <a:cubicBezTo>
                    <a:pt x="637" y="103"/>
                    <a:pt x="626" y="92"/>
                    <a:pt x="614" y="92"/>
                  </a:cubicBezTo>
                  <a:cubicBezTo>
                    <a:pt x="569" y="80"/>
                    <a:pt x="523" y="69"/>
                    <a:pt x="490" y="57"/>
                  </a:cubicBezTo>
                  <a:cubicBezTo>
                    <a:pt x="444" y="46"/>
                    <a:pt x="410" y="34"/>
                    <a:pt x="376" y="34"/>
                  </a:cubicBezTo>
                  <a:cubicBezTo>
                    <a:pt x="364" y="23"/>
                    <a:pt x="353" y="23"/>
                    <a:pt x="353" y="23"/>
                  </a:cubicBezTo>
                  <a:cubicBezTo>
                    <a:pt x="319" y="12"/>
                    <a:pt x="296" y="12"/>
                    <a:pt x="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3"/>
            <p:cNvSpPr/>
            <p:nvPr/>
          </p:nvSpPr>
          <p:spPr>
            <a:xfrm>
              <a:off x="6698150" y="4823775"/>
              <a:ext cx="13400" cy="33000"/>
            </a:xfrm>
            <a:custGeom>
              <a:avLst/>
              <a:gdLst/>
              <a:ahLst/>
              <a:cxnLst/>
              <a:rect l="l" t="t" r="r" b="b"/>
              <a:pathLst>
                <a:path w="536" h="1320" extrusionOk="0">
                  <a:moveTo>
                    <a:pt x="512" y="0"/>
                  </a:moveTo>
                  <a:cubicBezTo>
                    <a:pt x="490" y="12"/>
                    <a:pt x="467" y="12"/>
                    <a:pt x="444" y="12"/>
                  </a:cubicBezTo>
                  <a:cubicBezTo>
                    <a:pt x="239" y="69"/>
                    <a:pt x="114" y="205"/>
                    <a:pt x="35" y="399"/>
                  </a:cubicBezTo>
                  <a:cubicBezTo>
                    <a:pt x="0" y="490"/>
                    <a:pt x="12" y="592"/>
                    <a:pt x="57" y="683"/>
                  </a:cubicBezTo>
                  <a:cubicBezTo>
                    <a:pt x="80" y="842"/>
                    <a:pt x="137" y="990"/>
                    <a:pt x="250" y="1115"/>
                  </a:cubicBezTo>
                  <a:cubicBezTo>
                    <a:pt x="319" y="1206"/>
                    <a:pt x="421" y="1274"/>
                    <a:pt x="523" y="1320"/>
                  </a:cubicBezTo>
                  <a:lnTo>
                    <a:pt x="523" y="910"/>
                  </a:lnTo>
                  <a:lnTo>
                    <a:pt x="523" y="831"/>
                  </a:lnTo>
                  <a:lnTo>
                    <a:pt x="535" y="831"/>
                  </a:lnTo>
                  <a:cubicBezTo>
                    <a:pt x="535" y="831"/>
                    <a:pt x="523" y="831"/>
                    <a:pt x="523" y="819"/>
                  </a:cubicBezTo>
                  <a:lnTo>
                    <a:pt x="523" y="705"/>
                  </a:lnTo>
                  <a:lnTo>
                    <a:pt x="512" y="35"/>
                  </a:lnTo>
                  <a:lnTo>
                    <a:pt x="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3"/>
            <p:cNvSpPr/>
            <p:nvPr/>
          </p:nvSpPr>
          <p:spPr>
            <a:xfrm>
              <a:off x="6713500" y="4844250"/>
              <a:ext cx="1150" cy="300"/>
            </a:xfrm>
            <a:custGeom>
              <a:avLst/>
              <a:gdLst/>
              <a:ahLst/>
              <a:cxnLst/>
              <a:rect l="l" t="t" r="r" b="b"/>
              <a:pathLst>
                <a:path w="46" h="12" extrusionOk="0">
                  <a:moveTo>
                    <a:pt x="46" y="0"/>
                  </a:moveTo>
                  <a:cubicBezTo>
                    <a:pt x="35" y="0"/>
                    <a:pt x="23" y="12"/>
                    <a:pt x="0" y="12"/>
                  </a:cubicBezTo>
                  <a:lnTo>
                    <a:pt x="35" y="12"/>
                  </a:lnTo>
                  <a:lnTo>
                    <a:pt x="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 name="Google Shape;1159;p13"/>
          <p:cNvSpPr/>
          <p:nvPr/>
        </p:nvSpPr>
        <p:spPr>
          <a:xfrm rot="-4392298">
            <a:off x="-862745" y="-621885"/>
            <a:ext cx="1201597" cy="1688745"/>
          </a:xfrm>
          <a:custGeom>
            <a:avLst/>
            <a:gdLst/>
            <a:ahLst/>
            <a:cxnLst/>
            <a:rect l="l" t="t" r="r" b="b"/>
            <a:pathLst>
              <a:path w="11556" h="16241" extrusionOk="0">
                <a:moveTo>
                  <a:pt x="11385" y="0"/>
                </a:moveTo>
                <a:cubicBezTo>
                  <a:pt x="11385" y="0"/>
                  <a:pt x="10965" y="285"/>
                  <a:pt x="10760" y="330"/>
                </a:cubicBezTo>
                <a:cubicBezTo>
                  <a:pt x="10543" y="376"/>
                  <a:pt x="9247" y="1081"/>
                  <a:pt x="8372" y="1126"/>
                </a:cubicBezTo>
                <a:cubicBezTo>
                  <a:pt x="7495" y="1172"/>
                  <a:pt x="7905" y="1331"/>
                  <a:pt x="7154" y="1718"/>
                </a:cubicBezTo>
                <a:cubicBezTo>
                  <a:pt x="6404" y="2093"/>
                  <a:pt x="6029" y="2173"/>
                  <a:pt x="5278" y="2218"/>
                </a:cubicBezTo>
                <a:cubicBezTo>
                  <a:pt x="4516" y="2252"/>
                  <a:pt x="4356" y="2468"/>
                  <a:pt x="3310" y="3014"/>
                </a:cubicBezTo>
                <a:cubicBezTo>
                  <a:pt x="2264" y="3560"/>
                  <a:pt x="1093" y="4140"/>
                  <a:pt x="1093" y="4140"/>
                </a:cubicBezTo>
                <a:cubicBezTo>
                  <a:pt x="1093" y="4140"/>
                  <a:pt x="1593" y="6153"/>
                  <a:pt x="1422" y="6528"/>
                </a:cubicBezTo>
                <a:cubicBezTo>
                  <a:pt x="1252" y="6904"/>
                  <a:pt x="1" y="11840"/>
                  <a:pt x="1" y="11840"/>
                </a:cubicBezTo>
                <a:lnTo>
                  <a:pt x="80" y="12727"/>
                </a:lnTo>
                <a:cubicBezTo>
                  <a:pt x="80" y="12727"/>
                  <a:pt x="2094" y="14478"/>
                  <a:pt x="3094" y="14820"/>
                </a:cubicBezTo>
                <a:cubicBezTo>
                  <a:pt x="4106" y="15149"/>
                  <a:pt x="4436" y="15104"/>
                  <a:pt x="5357" y="15399"/>
                </a:cubicBezTo>
                <a:cubicBezTo>
                  <a:pt x="5819" y="15547"/>
                  <a:pt x="6112" y="15579"/>
                  <a:pt x="6447" y="15579"/>
                </a:cubicBezTo>
                <a:cubicBezTo>
                  <a:pt x="6691" y="15579"/>
                  <a:pt x="6958" y="15562"/>
                  <a:pt x="7328" y="15562"/>
                </a:cubicBezTo>
                <a:cubicBezTo>
                  <a:pt x="7463" y="15562"/>
                  <a:pt x="7613" y="15564"/>
                  <a:pt x="7780" y="15570"/>
                </a:cubicBezTo>
                <a:cubicBezTo>
                  <a:pt x="9042" y="15604"/>
                  <a:pt x="8792" y="15604"/>
                  <a:pt x="9793" y="15866"/>
                </a:cubicBezTo>
                <a:cubicBezTo>
                  <a:pt x="10794" y="16116"/>
                  <a:pt x="11556" y="16241"/>
                  <a:pt x="11556" y="16241"/>
                </a:cubicBezTo>
                <a:lnTo>
                  <a:pt x="113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 name="Google Shape;1160;p13"/>
          <p:cNvGrpSpPr/>
          <p:nvPr/>
        </p:nvGrpSpPr>
        <p:grpSpPr>
          <a:xfrm rot="1561496">
            <a:off x="7763101" y="-544085"/>
            <a:ext cx="2013418" cy="496190"/>
            <a:chOff x="-145850" y="4810875"/>
            <a:chExt cx="1424169" cy="350974"/>
          </a:xfrm>
        </p:grpSpPr>
        <p:sp>
          <p:nvSpPr>
            <p:cNvPr id="1161" name="Google Shape;1161;p13"/>
            <p:cNvSpPr/>
            <p:nvPr/>
          </p:nvSpPr>
          <p:spPr>
            <a:xfrm>
              <a:off x="-131319" y="4906492"/>
              <a:ext cx="869307" cy="71413"/>
            </a:xfrm>
            <a:custGeom>
              <a:avLst/>
              <a:gdLst/>
              <a:ahLst/>
              <a:cxnLst/>
              <a:rect l="l" t="t" r="r" b="b"/>
              <a:pathLst>
                <a:path w="17529" h="1440" extrusionOk="0">
                  <a:moveTo>
                    <a:pt x="7617" y="1"/>
                  </a:moveTo>
                  <a:cubicBezTo>
                    <a:pt x="6339" y="1"/>
                    <a:pt x="2880" y="498"/>
                    <a:pt x="2880" y="498"/>
                  </a:cubicBezTo>
                  <a:cubicBezTo>
                    <a:pt x="2880" y="498"/>
                    <a:pt x="855" y="827"/>
                    <a:pt x="264" y="1248"/>
                  </a:cubicBezTo>
                  <a:cubicBezTo>
                    <a:pt x="61" y="1395"/>
                    <a:pt x="0" y="1440"/>
                    <a:pt x="87" y="1440"/>
                  </a:cubicBezTo>
                  <a:cubicBezTo>
                    <a:pt x="217" y="1440"/>
                    <a:pt x="675" y="1342"/>
                    <a:pt x="1479" y="1342"/>
                  </a:cubicBezTo>
                  <a:cubicBezTo>
                    <a:pt x="1675" y="1342"/>
                    <a:pt x="1892" y="1347"/>
                    <a:pt x="2129" y="1362"/>
                  </a:cubicBezTo>
                  <a:cubicBezTo>
                    <a:pt x="2916" y="1410"/>
                    <a:pt x="3197" y="1427"/>
                    <a:pt x="3363" y="1427"/>
                  </a:cubicBezTo>
                  <a:cubicBezTo>
                    <a:pt x="3590" y="1427"/>
                    <a:pt x="3602" y="1395"/>
                    <a:pt x="4404" y="1362"/>
                  </a:cubicBezTo>
                  <a:cubicBezTo>
                    <a:pt x="4731" y="1346"/>
                    <a:pt x="5082" y="1340"/>
                    <a:pt x="5454" y="1340"/>
                  </a:cubicBezTo>
                  <a:cubicBezTo>
                    <a:pt x="6200" y="1340"/>
                    <a:pt x="7029" y="1362"/>
                    <a:pt x="7915" y="1362"/>
                  </a:cubicBezTo>
                  <a:cubicBezTo>
                    <a:pt x="8461" y="1362"/>
                    <a:pt x="9029" y="1354"/>
                    <a:pt x="9613" y="1327"/>
                  </a:cubicBezTo>
                  <a:cubicBezTo>
                    <a:pt x="10012" y="1312"/>
                    <a:pt x="10398" y="1306"/>
                    <a:pt x="10775" y="1306"/>
                  </a:cubicBezTo>
                  <a:cubicBezTo>
                    <a:pt x="11868" y="1306"/>
                    <a:pt x="12890" y="1355"/>
                    <a:pt x="13967" y="1355"/>
                  </a:cubicBezTo>
                  <a:cubicBezTo>
                    <a:pt x="14382" y="1355"/>
                    <a:pt x="14805" y="1348"/>
                    <a:pt x="15243" y="1327"/>
                  </a:cubicBezTo>
                  <a:cubicBezTo>
                    <a:pt x="17199" y="1248"/>
                    <a:pt x="17528" y="1077"/>
                    <a:pt x="17199" y="918"/>
                  </a:cubicBezTo>
                  <a:cubicBezTo>
                    <a:pt x="16869" y="748"/>
                    <a:pt x="15367" y="577"/>
                    <a:pt x="14447" y="498"/>
                  </a:cubicBezTo>
                  <a:cubicBezTo>
                    <a:pt x="13525" y="418"/>
                    <a:pt x="12524" y="418"/>
                    <a:pt x="11114" y="247"/>
                  </a:cubicBezTo>
                  <a:cubicBezTo>
                    <a:pt x="9693" y="88"/>
                    <a:pt x="8862" y="76"/>
                    <a:pt x="7850" y="8"/>
                  </a:cubicBezTo>
                  <a:cubicBezTo>
                    <a:pt x="7784" y="3"/>
                    <a:pt x="7706" y="1"/>
                    <a:pt x="76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3"/>
            <p:cNvSpPr/>
            <p:nvPr/>
          </p:nvSpPr>
          <p:spPr>
            <a:xfrm>
              <a:off x="50392" y="4812710"/>
              <a:ext cx="320417" cy="36203"/>
            </a:xfrm>
            <a:custGeom>
              <a:avLst/>
              <a:gdLst/>
              <a:ahLst/>
              <a:cxnLst/>
              <a:rect l="l" t="t" r="r" b="b"/>
              <a:pathLst>
                <a:path w="6461" h="730" extrusionOk="0">
                  <a:moveTo>
                    <a:pt x="3651" y="0"/>
                  </a:moveTo>
                  <a:cubicBezTo>
                    <a:pt x="2673" y="0"/>
                    <a:pt x="1957" y="102"/>
                    <a:pt x="1343" y="193"/>
                  </a:cubicBezTo>
                  <a:cubicBezTo>
                    <a:pt x="729" y="273"/>
                    <a:pt x="1" y="410"/>
                    <a:pt x="183" y="501"/>
                  </a:cubicBezTo>
                  <a:cubicBezTo>
                    <a:pt x="376" y="580"/>
                    <a:pt x="126" y="603"/>
                    <a:pt x="1513" y="694"/>
                  </a:cubicBezTo>
                  <a:cubicBezTo>
                    <a:pt x="1976" y="720"/>
                    <a:pt x="2359" y="729"/>
                    <a:pt x="2695" y="729"/>
                  </a:cubicBezTo>
                  <a:cubicBezTo>
                    <a:pt x="3368" y="729"/>
                    <a:pt x="3856" y="694"/>
                    <a:pt x="4425" y="694"/>
                  </a:cubicBezTo>
                  <a:cubicBezTo>
                    <a:pt x="5289" y="694"/>
                    <a:pt x="5960" y="660"/>
                    <a:pt x="6211" y="580"/>
                  </a:cubicBezTo>
                  <a:cubicBezTo>
                    <a:pt x="6461" y="501"/>
                    <a:pt x="6290" y="228"/>
                    <a:pt x="6006" y="193"/>
                  </a:cubicBezTo>
                  <a:cubicBezTo>
                    <a:pt x="6006" y="193"/>
                    <a:pt x="4629" y="0"/>
                    <a:pt x="36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3"/>
            <p:cNvSpPr/>
            <p:nvPr/>
          </p:nvSpPr>
          <p:spPr>
            <a:xfrm>
              <a:off x="-143073" y="4861560"/>
              <a:ext cx="198420" cy="29260"/>
            </a:xfrm>
            <a:custGeom>
              <a:avLst/>
              <a:gdLst/>
              <a:ahLst/>
              <a:cxnLst/>
              <a:rect l="l" t="t" r="r" b="b"/>
              <a:pathLst>
                <a:path w="4001" h="590" extrusionOk="0">
                  <a:moveTo>
                    <a:pt x="1306" y="1"/>
                  </a:moveTo>
                  <a:cubicBezTo>
                    <a:pt x="1261" y="1"/>
                    <a:pt x="1220" y="2"/>
                    <a:pt x="1183" y="4"/>
                  </a:cubicBezTo>
                  <a:cubicBezTo>
                    <a:pt x="637" y="50"/>
                    <a:pt x="0" y="163"/>
                    <a:pt x="319" y="244"/>
                  </a:cubicBezTo>
                  <a:cubicBezTo>
                    <a:pt x="637" y="323"/>
                    <a:pt x="1343" y="527"/>
                    <a:pt x="2252" y="562"/>
                  </a:cubicBezTo>
                  <a:cubicBezTo>
                    <a:pt x="2598" y="575"/>
                    <a:pt x="2955" y="589"/>
                    <a:pt x="3243" y="589"/>
                  </a:cubicBezTo>
                  <a:cubicBezTo>
                    <a:pt x="3714" y="589"/>
                    <a:pt x="4001" y="551"/>
                    <a:pt x="3754" y="403"/>
                  </a:cubicBezTo>
                  <a:cubicBezTo>
                    <a:pt x="3473" y="229"/>
                    <a:pt x="3343" y="205"/>
                    <a:pt x="3292" y="205"/>
                  </a:cubicBezTo>
                  <a:cubicBezTo>
                    <a:pt x="3273" y="205"/>
                    <a:pt x="3265" y="209"/>
                    <a:pt x="3265" y="209"/>
                  </a:cubicBezTo>
                  <a:cubicBezTo>
                    <a:pt x="3265" y="209"/>
                    <a:pt x="1935" y="1"/>
                    <a:pt x="13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3"/>
            <p:cNvSpPr/>
            <p:nvPr/>
          </p:nvSpPr>
          <p:spPr>
            <a:xfrm>
              <a:off x="466085" y="4831754"/>
              <a:ext cx="425801" cy="52171"/>
            </a:xfrm>
            <a:custGeom>
              <a:avLst/>
              <a:gdLst/>
              <a:ahLst/>
              <a:cxnLst/>
              <a:rect l="l" t="t" r="r" b="b"/>
              <a:pathLst>
                <a:path w="8586" h="1052" extrusionOk="0">
                  <a:moveTo>
                    <a:pt x="56" y="393"/>
                  </a:moveTo>
                  <a:cubicBezTo>
                    <a:pt x="55" y="393"/>
                    <a:pt x="57" y="394"/>
                    <a:pt x="62" y="395"/>
                  </a:cubicBezTo>
                  <a:lnTo>
                    <a:pt x="62" y="395"/>
                  </a:lnTo>
                  <a:cubicBezTo>
                    <a:pt x="59" y="393"/>
                    <a:pt x="56" y="393"/>
                    <a:pt x="56" y="393"/>
                  </a:cubicBezTo>
                  <a:close/>
                  <a:moveTo>
                    <a:pt x="6931" y="0"/>
                  </a:moveTo>
                  <a:cubicBezTo>
                    <a:pt x="6876" y="0"/>
                    <a:pt x="6825" y="4"/>
                    <a:pt x="6779" y="14"/>
                  </a:cubicBezTo>
                  <a:cubicBezTo>
                    <a:pt x="6779" y="14"/>
                    <a:pt x="4209" y="139"/>
                    <a:pt x="2992" y="139"/>
                  </a:cubicBezTo>
                  <a:cubicBezTo>
                    <a:pt x="1764" y="139"/>
                    <a:pt x="1456" y="230"/>
                    <a:pt x="774" y="332"/>
                  </a:cubicBezTo>
                  <a:cubicBezTo>
                    <a:pt x="416" y="387"/>
                    <a:pt x="230" y="399"/>
                    <a:pt x="137" y="399"/>
                  </a:cubicBezTo>
                  <a:cubicBezTo>
                    <a:pt x="95" y="399"/>
                    <a:pt x="72" y="396"/>
                    <a:pt x="62" y="395"/>
                  </a:cubicBezTo>
                  <a:lnTo>
                    <a:pt x="62" y="395"/>
                  </a:lnTo>
                  <a:cubicBezTo>
                    <a:pt x="78" y="401"/>
                    <a:pt x="114" y="423"/>
                    <a:pt x="103" y="492"/>
                  </a:cubicBezTo>
                  <a:cubicBezTo>
                    <a:pt x="0" y="1005"/>
                    <a:pt x="2435" y="1051"/>
                    <a:pt x="3662" y="1051"/>
                  </a:cubicBezTo>
                  <a:cubicBezTo>
                    <a:pt x="3930" y="1051"/>
                    <a:pt x="4140" y="1049"/>
                    <a:pt x="4254" y="1049"/>
                  </a:cubicBezTo>
                  <a:cubicBezTo>
                    <a:pt x="4880" y="1049"/>
                    <a:pt x="6506" y="845"/>
                    <a:pt x="6904" y="810"/>
                  </a:cubicBezTo>
                  <a:cubicBezTo>
                    <a:pt x="7302" y="764"/>
                    <a:pt x="8292" y="685"/>
                    <a:pt x="8439" y="605"/>
                  </a:cubicBezTo>
                  <a:cubicBezTo>
                    <a:pt x="8585" y="533"/>
                    <a:pt x="7536" y="0"/>
                    <a:pt x="69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3"/>
            <p:cNvSpPr/>
            <p:nvPr/>
          </p:nvSpPr>
          <p:spPr>
            <a:xfrm>
              <a:off x="-82172" y="5038312"/>
              <a:ext cx="435472" cy="52171"/>
            </a:xfrm>
            <a:custGeom>
              <a:avLst/>
              <a:gdLst/>
              <a:ahLst/>
              <a:cxnLst/>
              <a:rect l="l" t="t" r="r" b="b"/>
              <a:pathLst>
                <a:path w="8781" h="1052" extrusionOk="0">
                  <a:moveTo>
                    <a:pt x="7280" y="0"/>
                  </a:moveTo>
                  <a:cubicBezTo>
                    <a:pt x="7280" y="0"/>
                    <a:pt x="4186" y="0"/>
                    <a:pt x="3083" y="160"/>
                  </a:cubicBezTo>
                  <a:cubicBezTo>
                    <a:pt x="1980" y="319"/>
                    <a:pt x="1104" y="319"/>
                    <a:pt x="547" y="398"/>
                  </a:cubicBezTo>
                  <a:cubicBezTo>
                    <a:pt x="1" y="478"/>
                    <a:pt x="399" y="717"/>
                    <a:pt x="1104" y="797"/>
                  </a:cubicBezTo>
                  <a:cubicBezTo>
                    <a:pt x="1720" y="865"/>
                    <a:pt x="2799" y="1051"/>
                    <a:pt x="3841" y="1051"/>
                  </a:cubicBezTo>
                  <a:cubicBezTo>
                    <a:pt x="4011" y="1051"/>
                    <a:pt x="4180" y="1046"/>
                    <a:pt x="4345" y="1035"/>
                  </a:cubicBezTo>
                  <a:cubicBezTo>
                    <a:pt x="5540" y="956"/>
                    <a:pt x="6165" y="797"/>
                    <a:pt x="7120" y="797"/>
                  </a:cubicBezTo>
                  <a:cubicBezTo>
                    <a:pt x="8065" y="797"/>
                    <a:pt x="8781" y="0"/>
                    <a:pt x="72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3"/>
            <p:cNvSpPr/>
            <p:nvPr/>
          </p:nvSpPr>
          <p:spPr>
            <a:xfrm>
              <a:off x="447487" y="5044561"/>
              <a:ext cx="282628" cy="57726"/>
            </a:xfrm>
            <a:custGeom>
              <a:avLst/>
              <a:gdLst/>
              <a:ahLst/>
              <a:cxnLst/>
              <a:rect l="l" t="t" r="r" b="b"/>
              <a:pathLst>
                <a:path w="5699" h="1164" extrusionOk="0">
                  <a:moveTo>
                    <a:pt x="1667" y="1"/>
                  </a:moveTo>
                  <a:cubicBezTo>
                    <a:pt x="1503" y="1"/>
                    <a:pt x="1347" y="10"/>
                    <a:pt x="1183" y="34"/>
                  </a:cubicBezTo>
                  <a:cubicBezTo>
                    <a:pt x="1048" y="53"/>
                    <a:pt x="906" y="58"/>
                    <a:pt x="771" y="58"/>
                  </a:cubicBezTo>
                  <a:cubicBezTo>
                    <a:pt x="633" y="58"/>
                    <a:pt x="502" y="53"/>
                    <a:pt x="387" y="53"/>
                  </a:cubicBezTo>
                  <a:cubicBezTo>
                    <a:pt x="160" y="53"/>
                    <a:pt x="1" y="73"/>
                    <a:pt x="1" y="193"/>
                  </a:cubicBezTo>
                  <a:cubicBezTo>
                    <a:pt x="1" y="431"/>
                    <a:pt x="785" y="511"/>
                    <a:pt x="1899" y="750"/>
                  </a:cubicBezTo>
                  <a:cubicBezTo>
                    <a:pt x="2856" y="957"/>
                    <a:pt x="3940" y="1164"/>
                    <a:pt x="4671" y="1164"/>
                  </a:cubicBezTo>
                  <a:cubicBezTo>
                    <a:pt x="4784" y="1164"/>
                    <a:pt x="4888" y="1159"/>
                    <a:pt x="4982" y="1148"/>
                  </a:cubicBezTo>
                  <a:cubicBezTo>
                    <a:pt x="5698" y="1068"/>
                    <a:pt x="5619" y="511"/>
                    <a:pt x="5619" y="511"/>
                  </a:cubicBezTo>
                  <a:cubicBezTo>
                    <a:pt x="5619" y="511"/>
                    <a:pt x="4118" y="193"/>
                    <a:pt x="3162" y="113"/>
                  </a:cubicBezTo>
                  <a:cubicBezTo>
                    <a:pt x="2495" y="57"/>
                    <a:pt x="2061" y="1"/>
                    <a:pt x="16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3"/>
            <p:cNvSpPr/>
            <p:nvPr/>
          </p:nvSpPr>
          <p:spPr>
            <a:xfrm>
              <a:off x="204380" y="5101147"/>
              <a:ext cx="314218" cy="51923"/>
            </a:xfrm>
            <a:custGeom>
              <a:avLst/>
              <a:gdLst/>
              <a:ahLst/>
              <a:cxnLst/>
              <a:rect l="l" t="t" r="r" b="b"/>
              <a:pathLst>
                <a:path w="6336" h="1047" extrusionOk="0">
                  <a:moveTo>
                    <a:pt x="4085" y="1"/>
                  </a:moveTo>
                  <a:cubicBezTo>
                    <a:pt x="3701" y="1"/>
                    <a:pt x="3238" y="39"/>
                    <a:pt x="2764" y="167"/>
                  </a:cubicBezTo>
                  <a:cubicBezTo>
                    <a:pt x="1582" y="473"/>
                    <a:pt x="0" y="712"/>
                    <a:pt x="467" y="792"/>
                  </a:cubicBezTo>
                  <a:cubicBezTo>
                    <a:pt x="878" y="860"/>
                    <a:pt x="1989" y="1047"/>
                    <a:pt x="3001" y="1047"/>
                  </a:cubicBezTo>
                  <a:cubicBezTo>
                    <a:pt x="3164" y="1047"/>
                    <a:pt x="3325" y="1042"/>
                    <a:pt x="3481" y="1031"/>
                  </a:cubicBezTo>
                  <a:cubicBezTo>
                    <a:pt x="4584" y="951"/>
                    <a:pt x="6336" y="735"/>
                    <a:pt x="6256" y="587"/>
                  </a:cubicBezTo>
                  <a:cubicBezTo>
                    <a:pt x="6181" y="447"/>
                    <a:pt x="5330" y="83"/>
                    <a:pt x="5096" y="83"/>
                  </a:cubicBezTo>
                  <a:cubicBezTo>
                    <a:pt x="5082" y="83"/>
                    <a:pt x="5071" y="84"/>
                    <a:pt x="5062" y="86"/>
                  </a:cubicBezTo>
                  <a:cubicBezTo>
                    <a:pt x="5062" y="86"/>
                    <a:pt x="4661" y="1"/>
                    <a:pt x="40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3"/>
            <p:cNvSpPr/>
            <p:nvPr/>
          </p:nvSpPr>
          <p:spPr>
            <a:xfrm>
              <a:off x="757397" y="4999083"/>
              <a:ext cx="150612" cy="25887"/>
            </a:xfrm>
            <a:custGeom>
              <a:avLst/>
              <a:gdLst/>
              <a:ahLst/>
              <a:cxnLst/>
              <a:rect l="l" t="t" r="r" b="b"/>
              <a:pathLst>
                <a:path w="3037" h="522" extrusionOk="0">
                  <a:moveTo>
                    <a:pt x="2327" y="1"/>
                  </a:moveTo>
                  <a:cubicBezTo>
                    <a:pt x="2304" y="1"/>
                    <a:pt x="2281" y="2"/>
                    <a:pt x="2259" y="6"/>
                  </a:cubicBezTo>
                  <a:cubicBezTo>
                    <a:pt x="2259" y="6"/>
                    <a:pt x="1428" y="6"/>
                    <a:pt x="894" y="97"/>
                  </a:cubicBezTo>
                  <a:cubicBezTo>
                    <a:pt x="706" y="125"/>
                    <a:pt x="529" y="130"/>
                    <a:pt x="386" y="130"/>
                  </a:cubicBezTo>
                  <a:cubicBezTo>
                    <a:pt x="326" y="130"/>
                    <a:pt x="272" y="129"/>
                    <a:pt x="226" y="129"/>
                  </a:cubicBezTo>
                  <a:cubicBezTo>
                    <a:pt x="69" y="129"/>
                    <a:pt x="1" y="137"/>
                    <a:pt x="86" y="211"/>
                  </a:cubicBezTo>
                  <a:cubicBezTo>
                    <a:pt x="268" y="359"/>
                    <a:pt x="712" y="507"/>
                    <a:pt x="1246" y="507"/>
                  </a:cubicBezTo>
                  <a:cubicBezTo>
                    <a:pt x="1515" y="507"/>
                    <a:pt x="1835" y="521"/>
                    <a:pt x="2121" y="521"/>
                  </a:cubicBezTo>
                  <a:cubicBezTo>
                    <a:pt x="2405" y="521"/>
                    <a:pt x="2657" y="507"/>
                    <a:pt x="2793" y="450"/>
                  </a:cubicBezTo>
                  <a:cubicBezTo>
                    <a:pt x="3037" y="333"/>
                    <a:pt x="2640" y="1"/>
                    <a:pt x="23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3"/>
            <p:cNvSpPr/>
            <p:nvPr/>
          </p:nvSpPr>
          <p:spPr>
            <a:xfrm>
              <a:off x="842847" y="4910509"/>
              <a:ext cx="435472" cy="52122"/>
            </a:xfrm>
            <a:custGeom>
              <a:avLst/>
              <a:gdLst/>
              <a:ahLst/>
              <a:cxnLst/>
              <a:rect l="l" t="t" r="r" b="b"/>
              <a:pathLst>
                <a:path w="8781" h="1051" extrusionOk="0">
                  <a:moveTo>
                    <a:pt x="6000" y="1"/>
                  </a:moveTo>
                  <a:cubicBezTo>
                    <a:pt x="5948" y="1"/>
                    <a:pt x="5904" y="3"/>
                    <a:pt x="5869" y="7"/>
                  </a:cubicBezTo>
                  <a:cubicBezTo>
                    <a:pt x="5869" y="7"/>
                    <a:pt x="4709" y="155"/>
                    <a:pt x="3265" y="223"/>
                  </a:cubicBezTo>
                  <a:cubicBezTo>
                    <a:pt x="1810" y="280"/>
                    <a:pt x="888" y="303"/>
                    <a:pt x="445" y="450"/>
                  </a:cubicBezTo>
                  <a:cubicBezTo>
                    <a:pt x="1" y="599"/>
                    <a:pt x="615" y="872"/>
                    <a:pt x="1866" y="962"/>
                  </a:cubicBezTo>
                  <a:cubicBezTo>
                    <a:pt x="2657" y="1020"/>
                    <a:pt x="3375" y="1050"/>
                    <a:pt x="4123" y="1050"/>
                  </a:cubicBezTo>
                  <a:cubicBezTo>
                    <a:pt x="4559" y="1050"/>
                    <a:pt x="5006" y="1040"/>
                    <a:pt x="5483" y="1019"/>
                  </a:cubicBezTo>
                  <a:cubicBezTo>
                    <a:pt x="6791" y="962"/>
                    <a:pt x="6973" y="1019"/>
                    <a:pt x="7530" y="872"/>
                  </a:cubicBezTo>
                  <a:cubicBezTo>
                    <a:pt x="8098" y="723"/>
                    <a:pt x="8781" y="746"/>
                    <a:pt x="8576" y="518"/>
                  </a:cubicBezTo>
                  <a:cubicBezTo>
                    <a:pt x="8377" y="299"/>
                    <a:pt x="6620" y="1"/>
                    <a:pt x="60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3"/>
            <p:cNvSpPr/>
            <p:nvPr/>
          </p:nvSpPr>
          <p:spPr>
            <a:xfrm>
              <a:off x="959045" y="4810875"/>
              <a:ext cx="314764" cy="54353"/>
            </a:xfrm>
            <a:custGeom>
              <a:avLst/>
              <a:gdLst/>
              <a:ahLst/>
              <a:cxnLst/>
              <a:rect l="l" t="t" r="r" b="b"/>
              <a:pathLst>
                <a:path w="6347" h="1096" extrusionOk="0">
                  <a:moveTo>
                    <a:pt x="2770" y="0"/>
                  </a:moveTo>
                  <a:cubicBezTo>
                    <a:pt x="2428" y="0"/>
                    <a:pt x="2067" y="7"/>
                    <a:pt x="1752" y="25"/>
                  </a:cubicBezTo>
                  <a:cubicBezTo>
                    <a:pt x="797" y="94"/>
                    <a:pt x="410" y="94"/>
                    <a:pt x="205" y="207"/>
                  </a:cubicBezTo>
                  <a:cubicBezTo>
                    <a:pt x="1" y="333"/>
                    <a:pt x="172" y="412"/>
                    <a:pt x="922" y="503"/>
                  </a:cubicBezTo>
                  <a:cubicBezTo>
                    <a:pt x="1661" y="594"/>
                    <a:pt x="2525" y="708"/>
                    <a:pt x="3822" y="890"/>
                  </a:cubicBezTo>
                  <a:cubicBezTo>
                    <a:pt x="4714" y="1014"/>
                    <a:pt x="5161" y="1096"/>
                    <a:pt x="5478" y="1096"/>
                  </a:cubicBezTo>
                  <a:cubicBezTo>
                    <a:pt x="5626" y="1096"/>
                    <a:pt x="5746" y="1078"/>
                    <a:pt x="5869" y="1038"/>
                  </a:cubicBezTo>
                  <a:cubicBezTo>
                    <a:pt x="6256" y="924"/>
                    <a:pt x="6347" y="799"/>
                    <a:pt x="6256" y="708"/>
                  </a:cubicBezTo>
                  <a:cubicBezTo>
                    <a:pt x="6169" y="632"/>
                    <a:pt x="4700" y="22"/>
                    <a:pt x="4129" y="22"/>
                  </a:cubicBezTo>
                  <a:cubicBezTo>
                    <a:pt x="4105" y="22"/>
                    <a:pt x="4082" y="23"/>
                    <a:pt x="4061" y="25"/>
                  </a:cubicBezTo>
                  <a:cubicBezTo>
                    <a:pt x="4061" y="25"/>
                    <a:pt x="3455" y="0"/>
                    <a:pt x="27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3"/>
            <p:cNvSpPr/>
            <p:nvPr/>
          </p:nvSpPr>
          <p:spPr>
            <a:xfrm>
              <a:off x="961872" y="5012127"/>
              <a:ext cx="167573" cy="25243"/>
            </a:xfrm>
            <a:custGeom>
              <a:avLst/>
              <a:gdLst/>
              <a:ahLst/>
              <a:cxnLst/>
              <a:rect l="l" t="t" r="r" b="b"/>
              <a:pathLst>
                <a:path w="3379" h="509" extrusionOk="0">
                  <a:moveTo>
                    <a:pt x="2356" y="1"/>
                  </a:moveTo>
                  <a:cubicBezTo>
                    <a:pt x="2109" y="1"/>
                    <a:pt x="1736" y="8"/>
                    <a:pt x="1308" y="39"/>
                  </a:cubicBezTo>
                  <a:cubicBezTo>
                    <a:pt x="535" y="96"/>
                    <a:pt x="115" y="187"/>
                    <a:pt x="57" y="278"/>
                  </a:cubicBezTo>
                  <a:cubicBezTo>
                    <a:pt x="1" y="369"/>
                    <a:pt x="649" y="448"/>
                    <a:pt x="1570" y="448"/>
                  </a:cubicBezTo>
                  <a:cubicBezTo>
                    <a:pt x="2154" y="448"/>
                    <a:pt x="2633" y="508"/>
                    <a:pt x="2935" y="508"/>
                  </a:cubicBezTo>
                  <a:cubicBezTo>
                    <a:pt x="3108" y="508"/>
                    <a:pt x="3223" y="488"/>
                    <a:pt x="3265" y="426"/>
                  </a:cubicBezTo>
                  <a:cubicBezTo>
                    <a:pt x="3378" y="244"/>
                    <a:pt x="2673" y="5"/>
                    <a:pt x="2673" y="5"/>
                  </a:cubicBezTo>
                  <a:cubicBezTo>
                    <a:pt x="2673" y="5"/>
                    <a:pt x="2555" y="1"/>
                    <a:pt x="23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3"/>
            <p:cNvSpPr/>
            <p:nvPr/>
          </p:nvSpPr>
          <p:spPr>
            <a:xfrm>
              <a:off x="732303" y="5082153"/>
              <a:ext cx="536888" cy="70620"/>
            </a:xfrm>
            <a:custGeom>
              <a:avLst/>
              <a:gdLst/>
              <a:ahLst/>
              <a:cxnLst/>
              <a:rect l="l" t="t" r="r" b="b"/>
              <a:pathLst>
                <a:path w="10826" h="1424" extrusionOk="0">
                  <a:moveTo>
                    <a:pt x="4097" y="1"/>
                  </a:moveTo>
                  <a:cubicBezTo>
                    <a:pt x="4025" y="1"/>
                    <a:pt x="3963" y="5"/>
                    <a:pt x="3913" y="15"/>
                  </a:cubicBezTo>
                  <a:cubicBezTo>
                    <a:pt x="3322" y="140"/>
                    <a:pt x="2434" y="322"/>
                    <a:pt x="2014" y="401"/>
                  </a:cubicBezTo>
                  <a:cubicBezTo>
                    <a:pt x="1605" y="492"/>
                    <a:pt x="1" y="822"/>
                    <a:pt x="501" y="913"/>
                  </a:cubicBezTo>
                  <a:cubicBezTo>
                    <a:pt x="1013" y="1004"/>
                    <a:pt x="569" y="1152"/>
                    <a:pt x="3003" y="1300"/>
                  </a:cubicBezTo>
                  <a:cubicBezTo>
                    <a:pt x="4445" y="1388"/>
                    <a:pt x="5440" y="1423"/>
                    <a:pt x="6133" y="1423"/>
                  </a:cubicBezTo>
                  <a:cubicBezTo>
                    <a:pt x="6605" y="1423"/>
                    <a:pt x="6938" y="1407"/>
                    <a:pt x="7177" y="1379"/>
                  </a:cubicBezTo>
                  <a:cubicBezTo>
                    <a:pt x="7327" y="1365"/>
                    <a:pt x="7480" y="1362"/>
                    <a:pt x="7636" y="1362"/>
                  </a:cubicBezTo>
                  <a:cubicBezTo>
                    <a:pt x="7741" y="1362"/>
                    <a:pt x="7848" y="1364"/>
                    <a:pt x="7956" y="1364"/>
                  </a:cubicBezTo>
                  <a:cubicBezTo>
                    <a:pt x="8332" y="1364"/>
                    <a:pt x="8727" y="1348"/>
                    <a:pt x="9145" y="1209"/>
                  </a:cubicBezTo>
                  <a:cubicBezTo>
                    <a:pt x="9850" y="970"/>
                    <a:pt x="10771" y="731"/>
                    <a:pt x="10805" y="618"/>
                  </a:cubicBezTo>
                  <a:cubicBezTo>
                    <a:pt x="10825" y="506"/>
                    <a:pt x="8748" y="216"/>
                    <a:pt x="8099" y="216"/>
                  </a:cubicBezTo>
                  <a:cubicBezTo>
                    <a:pt x="8017" y="216"/>
                    <a:pt x="7957" y="221"/>
                    <a:pt x="7928" y="231"/>
                  </a:cubicBezTo>
                  <a:cubicBezTo>
                    <a:pt x="7734" y="295"/>
                    <a:pt x="7481" y="320"/>
                    <a:pt x="7194" y="320"/>
                  </a:cubicBezTo>
                  <a:cubicBezTo>
                    <a:pt x="6171" y="320"/>
                    <a:pt x="4731" y="1"/>
                    <a:pt x="40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3"/>
            <p:cNvSpPr/>
            <p:nvPr/>
          </p:nvSpPr>
          <p:spPr>
            <a:xfrm>
              <a:off x="-145850" y="5131003"/>
              <a:ext cx="199709" cy="30847"/>
            </a:xfrm>
            <a:custGeom>
              <a:avLst/>
              <a:gdLst/>
              <a:ahLst/>
              <a:cxnLst/>
              <a:rect l="l" t="t" r="r" b="b"/>
              <a:pathLst>
                <a:path w="4027" h="622" extrusionOk="0">
                  <a:moveTo>
                    <a:pt x="2800" y="1"/>
                  </a:moveTo>
                  <a:cubicBezTo>
                    <a:pt x="2587" y="1"/>
                    <a:pt x="2313" y="16"/>
                    <a:pt x="2047" y="76"/>
                  </a:cubicBezTo>
                  <a:cubicBezTo>
                    <a:pt x="1479" y="190"/>
                    <a:pt x="0" y="190"/>
                    <a:pt x="296" y="338"/>
                  </a:cubicBezTo>
                  <a:cubicBezTo>
                    <a:pt x="554" y="466"/>
                    <a:pt x="1582" y="621"/>
                    <a:pt x="2346" y="621"/>
                  </a:cubicBezTo>
                  <a:cubicBezTo>
                    <a:pt x="2458" y="621"/>
                    <a:pt x="2564" y="618"/>
                    <a:pt x="2661" y="611"/>
                  </a:cubicBezTo>
                  <a:cubicBezTo>
                    <a:pt x="3435" y="554"/>
                    <a:pt x="4026" y="463"/>
                    <a:pt x="4026" y="338"/>
                  </a:cubicBezTo>
                  <a:cubicBezTo>
                    <a:pt x="4026" y="224"/>
                    <a:pt x="3195" y="19"/>
                    <a:pt x="3195" y="19"/>
                  </a:cubicBezTo>
                  <a:cubicBezTo>
                    <a:pt x="3195" y="19"/>
                    <a:pt x="3034" y="1"/>
                    <a:pt x="28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 name="Google Shape;1174;p13"/>
          <p:cNvGrpSpPr/>
          <p:nvPr/>
        </p:nvGrpSpPr>
        <p:grpSpPr>
          <a:xfrm rot="1561496">
            <a:off x="7407377" y="-127607"/>
            <a:ext cx="2013418" cy="496190"/>
            <a:chOff x="-145850" y="4810875"/>
            <a:chExt cx="1424169" cy="350974"/>
          </a:xfrm>
        </p:grpSpPr>
        <p:sp>
          <p:nvSpPr>
            <p:cNvPr id="1175" name="Google Shape;1175;p13"/>
            <p:cNvSpPr/>
            <p:nvPr/>
          </p:nvSpPr>
          <p:spPr>
            <a:xfrm>
              <a:off x="-131319" y="4906492"/>
              <a:ext cx="869307" cy="71413"/>
            </a:xfrm>
            <a:custGeom>
              <a:avLst/>
              <a:gdLst/>
              <a:ahLst/>
              <a:cxnLst/>
              <a:rect l="l" t="t" r="r" b="b"/>
              <a:pathLst>
                <a:path w="17529" h="1440" extrusionOk="0">
                  <a:moveTo>
                    <a:pt x="7617" y="1"/>
                  </a:moveTo>
                  <a:cubicBezTo>
                    <a:pt x="6339" y="1"/>
                    <a:pt x="2880" y="498"/>
                    <a:pt x="2880" y="498"/>
                  </a:cubicBezTo>
                  <a:cubicBezTo>
                    <a:pt x="2880" y="498"/>
                    <a:pt x="855" y="827"/>
                    <a:pt x="264" y="1248"/>
                  </a:cubicBezTo>
                  <a:cubicBezTo>
                    <a:pt x="61" y="1395"/>
                    <a:pt x="0" y="1440"/>
                    <a:pt x="87" y="1440"/>
                  </a:cubicBezTo>
                  <a:cubicBezTo>
                    <a:pt x="217" y="1440"/>
                    <a:pt x="675" y="1342"/>
                    <a:pt x="1479" y="1342"/>
                  </a:cubicBezTo>
                  <a:cubicBezTo>
                    <a:pt x="1675" y="1342"/>
                    <a:pt x="1892" y="1347"/>
                    <a:pt x="2129" y="1362"/>
                  </a:cubicBezTo>
                  <a:cubicBezTo>
                    <a:pt x="2916" y="1410"/>
                    <a:pt x="3197" y="1427"/>
                    <a:pt x="3363" y="1427"/>
                  </a:cubicBezTo>
                  <a:cubicBezTo>
                    <a:pt x="3590" y="1427"/>
                    <a:pt x="3602" y="1395"/>
                    <a:pt x="4404" y="1362"/>
                  </a:cubicBezTo>
                  <a:cubicBezTo>
                    <a:pt x="4731" y="1346"/>
                    <a:pt x="5082" y="1340"/>
                    <a:pt x="5454" y="1340"/>
                  </a:cubicBezTo>
                  <a:cubicBezTo>
                    <a:pt x="6200" y="1340"/>
                    <a:pt x="7029" y="1362"/>
                    <a:pt x="7915" y="1362"/>
                  </a:cubicBezTo>
                  <a:cubicBezTo>
                    <a:pt x="8461" y="1362"/>
                    <a:pt x="9029" y="1354"/>
                    <a:pt x="9613" y="1327"/>
                  </a:cubicBezTo>
                  <a:cubicBezTo>
                    <a:pt x="10012" y="1312"/>
                    <a:pt x="10398" y="1306"/>
                    <a:pt x="10775" y="1306"/>
                  </a:cubicBezTo>
                  <a:cubicBezTo>
                    <a:pt x="11868" y="1306"/>
                    <a:pt x="12890" y="1355"/>
                    <a:pt x="13967" y="1355"/>
                  </a:cubicBezTo>
                  <a:cubicBezTo>
                    <a:pt x="14382" y="1355"/>
                    <a:pt x="14805" y="1348"/>
                    <a:pt x="15243" y="1327"/>
                  </a:cubicBezTo>
                  <a:cubicBezTo>
                    <a:pt x="17199" y="1248"/>
                    <a:pt x="17528" y="1077"/>
                    <a:pt x="17199" y="918"/>
                  </a:cubicBezTo>
                  <a:cubicBezTo>
                    <a:pt x="16869" y="748"/>
                    <a:pt x="15367" y="577"/>
                    <a:pt x="14447" y="498"/>
                  </a:cubicBezTo>
                  <a:cubicBezTo>
                    <a:pt x="13525" y="418"/>
                    <a:pt x="12524" y="418"/>
                    <a:pt x="11114" y="247"/>
                  </a:cubicBezTo>
                  <a:cubicBezTo>
                    <a:pt x="9693" y="88"/>
                    <a:pt x="8862" y="76"/>
                    <a:pt x="7850" y="8"/>
                  </a:cubicBezTo>
                  <a:cubicBezTo>
                    <a:pt x="7784" y="3"/>
                    <a:pt x="7706" y="1"/>
                    <a:pt x="76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3"/>
            <p:cNvSpPr/>
            <p:nvPr/>
          </p:nvSpPr>
          <p:spPr>
            <a:xfrm>
              <a:off x="50392" y="4812710"/>
              <a:ext cx="320417" cy="36203"/>
            </a:xfrm>
            <a:custGeom>
              <a:avLst/>
              <a:gdLst/>
              <a:ahLst/>
              <a:cxnLst/>
              <a:rect l="l" t="t" r="r" b="b"/>
              <a:pathLst>
                <a:path w="6461" h="730" extrusionOk="0">
                  <a:moveTo>
                    <a:pt x="3651" y="0"/>
                  </a:moveTo>
                  <a:cubicBezTo>
                    <a:pt x="2673" y="0"/>
                    <a:pt x="1957" y="102"/>
                    <a:pt x="1343" y="193"/>
                  </a:cubicBezTo>
                  <a:cubicBezTo>
                    <a:pt x="729" y="273"/>
                    <a:pt x="1" y="410"/>
                    <a:pt x="183" y="501"/>
                  </a:cubicBezTo>
                  <a:cubicBezTo>
                    <a:pt x="376" y="580"/>
                    <a:pt x="126" y="603"/>
                    <a:pt x="1513" y="694"/>
                  </a:cubicBezTo>
                  <a:cubicBezTo>
                    <a:pt x="1976" y="720"/>
                    <a:pt x="2359" y="729"/>
                    <a:pt x="2695" y="729"/>
                  </a:cubicBezTo>
                  <a:cubicBezTo>
                    <a:pt x="3368" y="729"/>
                    <a:pt x="3856" y="694"/>
                    <a:pt x="4425" y="694"/>
                  </a:cubicBezTo>
                  <a:cubicBezTo>
                    <a:pt x="5289" y="694"/>
                    <a:pt x="5960" y="660"/>
                    <a:pt x="6211" y="580"/>
                  </a:cubicBezTo>
                  <a:cubicBezTo>
                    <a:pt x="6461" y="501"/>
                    <a:pt x="6290" y="228"/>
                    <a:pt x="6006" y="193"/>
                  </a:cubicBezTo>
                  <a:cubicBezTo>
                    <a:pt x="6006" y="193"/>
                    <a:pt x="4629" y="0"/>
                    <a:pt x="36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3"/>
            <p:cNvSpPr/>
            <p:nvPr/>
          </p:nvSpPr>
          <p:spPr>
            <a:xfrm>
              <a:off x="-143073" y="4861560"/>
              <a:ext cx="198420" cy="29260"/>
            </a:xfrm>
            <a:custGeom>
              <a:avLst/>
              <a:gdLst/>
              <a:ahLst/>
              <a:cxnLst/>
              <a:rect l="l" t="t" r="r" b="b"/>
              <a:pathLst>
                <a:path w="4001" h="590" extrusionOk="0">
                  <a:moveTo>
                    <a:pt x="1306" y="1"/>
                  </a:moveTo>
                  <a:cubicBezTo>
                    <a:pt x="1261" y="1"/>
                    <a:pt x="1220" y="2"/>
                    <a:pt x="1183" y="4"/>
                  </a:cubicBezTo>
                  <a:cubicBezTo>
                    <a:pt x="637" y="50"/>
                    <a:pt x="0" y="163"/>
                    <a:pt x="319" y="244"/>
                  </a:cubicBezTo>
                  <a:cubicBezTo>
                    <a:pt x="637" y="323"/>
                    <a:pt x="1343" y="527"/>
                    <a:pt x="2252" y="562"/>
                  </a:cubicBezTo>
                  <a:cubicBezTo>
                    <a:pt x="2598" y="575"/>
                    <a:pt x="2955" y="589"/>
                    <a:pt x="3243" y="589"/>
                  </a:cubicBezTo>
                  <a:cubicBezTo>
                    <a:pt x="3714" y="589"/>
                    <a:pt x="4001" y="551"/>
                    <a:pt x="3754" y="403"/>
                  </a:cubicBezTo>
                  <a:cubicBezTo>
                    <a:pt x="3473" y="229"/>
                    <a:pt x="3343" y="205"/>
                    <a:pt x="3292" y="205"/>
                  </a:cubicBezTo>
                  <a:cubicBezTo>
                    <a:pt x="3273" y="205"/>
                    <a:pt x="3265" y="209"/>
                    <a:pt x="3265" y="209"/>
                  </a:cubicBezTo>
                  <a:cubicBezTo>
                    <a:pt x="3265" y="209"/>
                    <a:pt x="1935" y="1"/>
                    <a:pt x="13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3"/>
            <p:cNvSpPr/>
            <p:nvPr/>
          </p:nvSpPr>
          <p:spPr>
            <a:xfrm>
              <a:off x="466085" y="4831754"/>
              <a:ext cx="425801" cy="52171"/>
            </a:xfrm>
            <a:custGeom>
              <a:avLst/>
              <a:gdLst/>
              <a:ahLst/>
              <a:cxnLst/>
              <a:rect l="l" t="t" r="r" b="b"/>
              <a:pathLst>
                <a:path w="8586" h="1052" extrusionOk="0">
                  <a:moveTo>
                    <a:pt x="56" y="393"/>
                  </a:moveTo>
                  <a:cubicBezTo>
                    <a:pt x="55" y="393"/>
                    <a:pt x="57" y="394"/>
                    <a:pt x="62" y="395"/>
                  </a:cubicBezTo>
                  <a:lnTo>
                    <a:pt x="62" y="395"/>
                  </a:lnTo>
                  <a:cubicBezTo>
                    <a:pt x="59" y="393"/>
                    <a:pt x="56" y="393"/>
                    <a:pt x="56" y="393"/>
                  </a:cubicBezTo>
                  <a:close/>
                  <a:moveTo>
                    <a:pt x="6931" y="0"/>
                  </a:moveTo>
                  <a:cubicBezTo>
                    <a:pt x="6876" y="0"/>
                    <a:pt x="6825" y="4"/>
                    <a:pt x="6779" y="14"/>
                  </a:cubicBezTo>
                  <a:cubicBezTo>
                    <a:pt x="6779" y="14"/>
                    <a:pt x="4209" y="139"/>
                    <a:pt x="2992" y="139"/>
                  </a:cubicBezTo>
                  <a:cubicBezTo>
                    <a:pt x="1764" y="139"/>
                    <a:pt x="1456" y="230"/>
                    <a:pt x="774" y="332"/>
                  </a:cubicBezTo>
                  <a:cubicBezTo>
                    <a:pt x="416" y="387"/>
                    <a:pt x="230" y="399"/>
                    <a:pt x="137" y="399"/>
                  </a:cubicBezTo>
                  <a:cubicBezTo>
                    <a:pt x="95" y="399"/>
                    <a:pt x="72" y="396"/>
                    <a:pt x="62" y="395"/>
                  </a:cubicBezTo>
                  <a:lnTo>
                    <a:pt x="62" y="395"/>
                  </a:lnTo>
                  <a:cubicBezTo>
                    <a:pt x="78" y="401"/>
                    <a:pt x="114" y="423"/>
                    <a:pt x="103" y="492"/>
                  </a:cubicBezTo>
                  <a:cubicBezTo>
                    <a:pt x="0" y="1005"/>
                    <a:pt x="2435" y="1051"/>
                    <a:pt x="3662" y="1051"/>
                  </a:cubicBezTo>
                  <a:cubicBezTo>
                    <a:pt x="3930" y="1051"/>
                    <a:pt x="4140" y="1049"/>
                    <a:pt x="4254" y="1049"/>
                  </a:cubicBezTo>
                  <a:cubicBezTo>
                    <a:pt x="4880" y="1049"/>
                    <a:pt x="6506" y="845"/>
                    <a:pt x="6904" y="810"/>
                  </a:cubicBezTo>
                  <a:cubicBezTo>
                    <a:pt x="7302" y="764"/>
                    <a:pt x="8292" y="685"/>
                    <a:pt x="8439" y="605"/>
                  </a:cubicBezTo>
                  <a:cubicBezTo>
                    <a:pt x="8585" y="533"/>
                    <a:pt x="7536" y="0"/>
                    <a:pt x="69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3"/>
            <p:cNvSpPr/>
            <p:nvPr/>
          </p:nvSpPr>
          <p:spPr>
            <a:xfrm>
              <a:off x="-82172" y="5038312"/>
              <a:ext cx="435472" cy="52171"/>
            </a:xfrm>
            <a:custGeom>
              <a:avLst/>
              <a:gdLst/>
              <a:ahLst/>
              <a:cxnLst/>
              <a:rect l="l" t="t" r="r" b="b"/>
              <a:pathLst>
                <a:path w="8781" h="1052" extrusionOk="0">
                  <a:moveTo>
                    <a:pt x="7280" y="0"/>
                  </a:moveTo>
                  <a:cubicBezTo>
                    <a:pt x="7280" y="0"/>
                    <a:pt x="4186" y="0"/>
                    <a:pt x="3083" y="160"/>
                  </a:cubicBezTo>
                  <a:cubicBezTo>
                    <a:pt x="1980" y="319"/>
                    <a:pt x="1104" y="319"/>
                    <a:pt x="547" y="398"/>
                  </a:cubicBezTo>
                  <a:cubicBezTo>
                    <a:pt x="1" y="478"/>
                    <a:pt x="399" y="717"/>
                    <a:pt x="1104" y="797"/>
                  </a:cubicBezTo>
                  <a:cubicBezTo>
                    <a:pt x="1720" y="865"/>
                    <a:pt x="2799" y="1051"/>
                    <a:pt x="3841" y="1051"/>
                  </a:cubicBezTo>
                  <a:cubicBezTo>
                    <a:pt x="4011" y="1051"/>
                    <a:pt x="4180" y="1046"/>
                    <a:pt x="4345" y="1035"/>
                  </a:cubicBezTo>
                  <a:cubicBezTo>
                    <a:pt x="5540" y="956"/>
                    <a:pt x="6165" y="797"/>
                    <a:pt x="7120" y="797"/>
                  </a:cubicBezTo>
                  <a:cubicBezTo>
                    <a:pt x="8065" y="797"/>
                    <a:pt x="8781" y="0"/>
                    <a:pt x="72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3"/>
            <p:cNvSpPr/>
            <p:nvPr/>
          </p:nvSpPr>
          <p:spPr>
            <a:xfrm>
              <a:off x="447487" y="5044561"/>
              <a:ext cx="282628" cy="57726"/>
            </a:xfrm>
            <a:custGeom>
              <a:avLst/>
              <a:gdLst/>
              <a:ahLst/>
              <a:cxnLst/>
              <a:rect l="l" t="t" r="r" b="b"/>
              <a:pathLst>
                <a:path w="5699" h="1164" extrusionOk="0">
                  <a:moveTo>
                    <a:pt x="1667" y="1"/>
                  </a:moveTo>
                  <a:cubicBezTo>
                    <a:pt x="1503" y="1"/>
                    <a:pt x="1347" y="10"/>
                    <a:pt x="1183" y="34"/>
                  </a:cubicBezTo>
                  <a:cubicBezTo>
                    <a:pt x="1048" y="53"/>
                    <a:pt x="906" y="58"/>
                    <a:pt x="771" y="58"/>
                  </a:cubicBezTo>
                  <a:cubicBezTo>
                    <a:pt x="633" y="58"/>
                    <a:pt x="502" y="53"/>
                    <a:pt x="387" y="53"/>
                  </a:cubicBezTo>
                  <a:cubicBezTo>
                    <a:pt x="160" y="53"/>
                    <a:pt x="1" y="73"/>
                    <a:pt x="1" y="193"/>
                  </a:cubicBezTo>
                  <a:cubicBezTo>
                    <a:pt x="1" y="431"/>
                    <a:pt x="785" y="511"/>
                    <a:pt x="1899" y="750"/>
                  </a:cubicBezTo>
                  <a:cubicBezTo>
                    <a:pt x="2856" y="957"/>
                    <a:pt x="3940" y="1164"/>
                    <a:pt x="4671" y="1164"/>
                  </a:cubicBezTo>
                  <a:cubicBezTo>
                    <a:pt x="4784" y="1164"/>
                    <a:pt x="4888" y="1159"/>
                    <a:pt x="4982" y="1148"/>
                  </a:cubicBezTo>
                  <a:cubicBezTo>
                    <a:pt x="5698" y="1068"/>
                    <a:pt x="5619" y="511"/>
                    <a:pt x="5619" y="511"/>
                  </a:cubicBezTo>
                  <a:cubicBezTo>
                    <a:pt x="5619" y="511"/>
                    <a:pt x="4118" y="193"/>
                    <a:pt x="3162" y="113"/>
                  </a:cubicBezTo>
                  <a:cubicBezTo>
                    <a:pt x="2495" y="57"/>
                    <a:pt x="2061" y="1"/>
                    <a:pt x="16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3"/>
            <p:cNvSpPr/>
            <p:nvPr/>
          </p:nvSpPr>
          <p:spPr>
            <a:xfrm>
              <a:off x="204380" y="5101147"/>
              <a:ext cx="314218" cy="51923"/>
            </a:xfrm>
            <a:custGeom>
              <a:avLst/>
              <a:gdLst/>
              <a:ahLst/>
              <a:cxnLst/>
              <a:rect l="l" t="t" r="r" b="b"/>
              <a:pathLst>
                <a:path w="6336" h="1047" extrusionOk="0">
                  <a:moveTo>
                    <a:pt x="4085" y="1"/>
                  </a:moveTo>
                  <a:cubicBezTo>
                    <a:pt x="3701" y="1"/>
                    <a:pt x="3238" y="39"/>
                    <a:pt x="2764" y="167"/>
                  </a:cubicBezTo>
                  <a:cubicBezTo>
                    <a:pt x="1582" y="473"/>
                    <a:pt x="0" y="712"/>
                    <a:pt x="467" y="792"/>
                  </a:cubicBezTo>
                  <a:cubicBezTo>
                    <a:pt x="878" y="860"/>
                    <a:pt x="1989" y="1047"/>
                    <a:pt x="3001" y="1047"/>
                  </a:cubicBezTo>
                  <a:cubicBezTo>
                    <a:pt x="3164" y="1047"/>
                    <a:pt x="3325" y="1042"/>
                    <a:pt x="3481" y="1031"/>
                  </a:cubicBezTo>
                  <a:cubicBezTo>
                    <a:pt x="4584" y="951"/>
                    <a:pt x="6336" y="735"/>
                    <a:pt x="6256" y="587"/>
                  </a:cubicBezTo>
                  <a:cubicBezTo>
                    <a:pt x="6181" y="447"/>
                    <a:pt x="5330" y="83"/>
                    <a:pt x="5096" y="83"/>
                  </a:cubicBezTo>
                  <a:cubicBezTo>
                    <a:pt x="5082" y="83"/>
                    <a:pt x="5071" y="84"/>
                    <a:pt x="5062" y="86"/>
                  </a:cubicBezTo>
                  <a:cubicBezTo>
                    <a:pt x="5062" y="86"/>
                    <a:pt x="4661" y="1"/>
                    <a:pt x="40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3"/>
            <p:cNvSpPr/>
            <p:nvPr/>
          </p:nvSpPr>
          <p:spPr>
            <a:xfrm>
              <a:off x="757397" y="4999083"/>
              <a:ext cx="150612" cy="25887"/>
            </a:xfrm>
            <a:custGeom>
              <a:avLst/>
              <a:gdLst/>
              <a:ahLst/>
              <a:cxnLst/>
              <a:rect l="l" t="t" r="r" b="b"/>
              <a:pathLst>
                <a:path w="3037" h="522" extrusionOk="0">
                  <a:moveTo>
                    <a:pt x="2327" y="1"/>
                  </a:moveTo>
                  <a:cubicBezTo>
                    <a:pt x="2304" y="1"/>
                    <a:pt x="2281" y="2"/>
                    <a:pt x="2259" y="6"/>
                  </a:cubicBezTo>
                  <a:cubicBezTo>
                    <a:pt x="2259" y="6"/>
                    <a:pt x="1428" y="6"/>
                    <a:pt x="894" y="97"/>
                  </a:cubicBezTo>
                  <a:cubicBezTo>
                    <a:pt x="706" y="125"/>
                    <a:pt x="529" y="130"/>
                    <a:pt x="386" y="130"/>
                  </a:cubicBezTo>
                  <a:cubicBezTo>
                    <a:pt x="326" y="130"/>
                    <a:pt x="272" y="129"/>
                    <a:pt x="226" y="129"/>
                  </a:cubicBezTo>
                  <a:cubicBezTo>
                    <a:pt x="69" y="129"/>
                    <a:pt x="1" y="137"/>
                    <a:pt x="86" y="211"/>
                  </a:cubicBezTo>
                  <a:cubicBezTo>
                    <a:pt x="268" y="359"/>
                    <a:pt x="712" y="507"/>
                    <a:pt x="1246" y="507"/>
                  </a:cubicBezTo>
                  <a:cubicBezTo>
                    <a:pt x="1515" y="507"/>
                    <a:pt x="1835" y="521"/>
                    <a:pt x="2121" y="521"/>
                  </a:cubicBezTo>
                  <a:cubicBezTo>
                    <a:pt x="2405" y="521"/>
                    <a:pt x="2657" y="507"/>
                    <a:pt x="2793" y="450"/>
                  </a:cubicBezTo>
                  <a:cubicBezTo>
                    <a:pt x="3037" y="333"/>
                    <a:pt x="2640" y="1"/>
                    <a:pt x="23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3"/>
            <p:cNvSpPr/>
            <p:nvPr/>
          </p:nvSpPr>
          <p:spPr>
            <a:xfrm>
              <a:off x="842847" y="4910509"/>
              <a:ext cx="435472" cy="52122"/>
            </a:xfrm>
            <a:custGeom>
              <a:avLst/>
              <a:gdLst/>
              <a:ahLst/>
              <a:cxnLst/>
              <a:rect l="l" t="t" r="r" b="b"/>
              <a:pathLst>
                <a:path w="8781" h="1051" extrusionOk="0">
                  <a:moveTo>
                    <a:pt x="6000" y="1"/>
                  </a:moveTo>
                  <a:cubicBezTo>
                    <a:pt x="5948" y="1"/>
                    <a:pt x="5904" y="3"/>
                    <a:pt x="5869" y="7"/>
                  </a:cubicBezTo>
                  <a:cubicBezTo>
                    <a:pt x="5869" y="7"/>
                    <a:pt x="4709" y="155"/>
                    <a:pt x="3265" y="223"/>
                  </a:cubicBezTo>
                  <a:cubicBezTo>
                    <a:pt x="1810" y="280"/>
                    <a:pt x="888" y="303"/>
                    <a:pt x="445" y="450"/>
                  </a:cubicBezTo>
                  <a:cubicBezTo>
                    <a:pt x="1" y="599"/>
                    <a:pt x="615" y="872"/>
                    <a:pt x="1866" y="962"/>
                  </a:cubicBezTo>
                  <a:cubicBezTo>
                    <a:pt x="2657" y="1020"/>
                    <a:pt x="3375" y="1050"/>
                    <a:pt x="4123" y="1050"/>
                  </a:cubicBezTo>
                  <a:cubicBezTo>
                    <a:pt x="4559" y="1050"/>
                    <a:pt x="5006" y="1040"/>
                    <a:pt x="5483" y="1019"/>
                  </a:cubicBezTo>
                  <a:cubicBezTo>
                    <a:pt x="6791" y="962"/>
                    <a:pt x="6973" y="1019"/>
                    <a:pt x="7530" y="872"/>
                  </a:cubicBezTo>
                  <a:cubicBezTo>
                    <a:pt x="8098" y="723"/>
                    <a:pt x="8781" y="746"/>
                    <a:pt x="8576" y="518"/>
                  </a:cubicBezTo>
                  <a:cubicBezTo>
                    <a:pt x="8377" y="299"/>
                    <a:pt x="6620" y="1"/>
                    <a:pt x="60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3"/>
            <p:cNvSpPr/>
            <p:nvPr/>
          </p:nvSpPr>
          <p:spPr>
            <a:xfrm>
              <a:off x="959045" y="4810875"/>
              <a:ext cx="314764" cy="54353"/>
            </a:xfrm>
            <a:custGeom>
              <a:avLst/>
              <a:gdLst/>
              <a:ahLst/>
              <a:cxnLst/>
              <a:rect l="l" t="t" r="r" b="b"/>
              <a:pathLst>
                <a:path w="6347" h="1096" extrusionOk="0">
                  <a:moveTo>
                    <a:pt x="2770" y="0"/>
                  </a:moveTo>
                  <a:cubicBezTo>
                    <a:pt x="2428" y="0"/>
                    <a:pt x="2067" y="7"/>
                    <a:pt x="1752" y="25"/>
                  </a:cubicBezTo>
                  <a:cubicBezTo>
                    <a:pt x="797" y="94"/>
                    <a:pt x="410" y="94"/>
                    <a:pt x="205" y="207"/>
                  </a:cubicBezTo>
                  <a:cubicBezTo>
                    <a:pt x="1" y="333"/>
                    <a:pt x="172" y="412"/>
                    <a:pt x="922" y="503"/>
                  </a:cubicBezTo>
                  <a:cubicBezTo>
                    <a:pt x="1661" y="594"/>
                    <a:pt x="2525" y="708"/>
                    <a:pt x="3822" y="890"/>
                  </a:cubicBezTo>
                  <a:cubicBezTo>
                    <a:pt x="4714" y="1014"/>
                    <a:pt x="5161" y="1096"/>
                    <a:pt x="5478" y="1096"/>
                  </a:cubicBezTo>
                  <a:cubicBezTo>
                    <a:pt x="5626" y="1096"/>
                    <a:pt x="5746" y="1078"/>
                    <a:pt x="5869" y="1038"/>
                  </a:cubicBezTo>
                  <a:cubicBezTo>
                    <a:pt x="6256" y="924"/>
                    <a:pt x="6347" y="799"/>
                    <a:pt x="6256" y="708"/>
                  </a:cubicBezTo>
                  <a:cubicBezTo>
                    <a:pt x="6169" y="632"/>
                    <a:pt x="4700" y="22"/>
                    <a:pt x="4129" y="22"/>
                  </a:cubicBezTo>
                  <a:cubicBezTo>
                    <a:pt x="4105" y="22"/>
                    <a:pt x="4082" y="23"/>
                    <a:pt x="4061" y="25"/>
                  </a:cubicBezTo>
                  <a:cubicBezTo>
                    <a:pt x="4061" y="25"/>
                    <a:pt x="3455" y="0"/>
                    <a:pt x="27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3"/>
            <p:cNvSpPr/>
            <p:nvPr/>
          </p:nvSpPr>
          <p:spPr>
            <a:xfrm>
              <a:off x="961872" y="5012127"/>
              <a:ext cx="167573" cy="25243"/>
            </a:xfrm>
            <a:custGeom>
              <a:avLst/>
              <a:gdLst/>
              <a:ahLst/>
              <a:cxnLst/>
              <a:rect l="l" t="t" r="r" b="b"/>
              <a:pathLst>
                <a:path w="3379" h="509" extrusionOk="0">
                  <a:moveTo>
                    <a:pt x="2356" y="1"/>
                  </a:moveTo>
                  <a:cubicBezTo>
                    <a:pt x="2109" y="1"/>
                    <a:pt x="1736" y="8"/>
                    <a:pt x="1308" y="39"/>
                  </a:cubicBezTo>
                  <a:cubicBezTo>
                    <a:pt x="535" y="96"/>
                    <a:pt x="115" y="187"/>
                    <a:pt x="57" y="278"/>
                  </a:cubicBezTo>
                  <a:cubicBezTo>
                    <a:pt x="1" y="369"/>
                    <a:pt x="649" y="448"/>
                    <a:pt x="1570" y="448"/>
                  </a:cubicBezTo>
                  <a:cubicBezTo>
                    <a:pt x="2154" y="448"/>
                    <a:pt x="2633" y="508"/>
                    <a:pt x="2935" y="508"/>
                  </a:cubicBezTo>
                  <a:cubicBezTo>
                    <a:pt x="3108" y="508"/>
                    <a:pt x="3223" y="488"/>
                    <a:pt x="3265" y="426"/>
                  </a:cubicBezTo>
                  <a:cubicBezTo>
                    <a:pt x="3378" y="244"/>
                    <a:pt x="2673" y="5"/>
                    <a:pt x="2673" y="5"/>
                  </a:cubicBezTo>
                  <a:cubicBezTo>
                    <a:pt x="2673" y="5"/>
                    <a:pt x="2555" y="1"/>
                    <a:pt x="23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3"/>
            <p:cNvSpPr/>
            <p:nvPr/>
          </p:nvSpPr>
          <p:spPr>
            <a:xfrm>
              <a:off x="732303" y="5082153"/>
              <a:ext cx="536888" cy="70620"/>
            </a:xfrm>
            <a:custGeom>
              <a:avLst/>
              <a:gdLst/>
              <a:ahLst/>
              <a:cxnLst/>
              <a:rect l="l" t="t" r="r" b="b"/>
              <a:pathLst>
                <a:path w="10826" h="1424" extrusionOk="0">
                  <a:moveTo>
                    <a:pt x="4097" y="1"/>
                  </a:moveTo>
                  <a:cubicBezTo>
                    <a:pt x="4025" y="1"/>
                    <a:pt x="3963" y="5"/>
                    <a:pt x="3913" y="15"/>
                  </a:cubicBezTo>
                  <a:cubicBezTo>
                    <a:pt x="3322" y="140"/>
                    <a:pt x="2434" y="322"/>
                    <a:pt x="2014" y="401"/>
                  </a:cubicBezTo>
                  <a:cubicBezTo>
                    <a:pt x="1605" y="492"/>
                    <a:pt x="1" y="822"/>
                    <a:pt x="501" y="913"/>
                  </a:cubicBezTo>
                  <a:cubicBezTo>
                    <a:pt x="1013" y="1004"/>
                    <a:pt x="569" y="1152"/>
                    <a:pt x="3003" y="1300"/>
                  </a:cubicBezTo>
                  <a:cubicBezTo>
                    <a:pt x="4445" y="1388"/>
                    <a:pt x="5440" y="1423"/>
                    <a:pt x="6133" y="1423"/>
                  </a:cubicBezTo>
                  <a:cubicBezTo>
                    <a:pt x="6605" y="1423"/>
                    <a:pt x="6938" y="1407"/>
                    <a:pt x="7177" y="1379"/>
                  </a:cubicBezTo>
                  <a:cubicBezTo>
                    <a:pt x="7327" y="1365"/>
                    <a:pt x="7480" y="1362"/>
                    <a:pt x="7636" y="1362"/>
                  </a:cubicBezTo>
                  <a:cubicBezTo>
                    <a:pt x="7741" y="1362"/>
                    <a:pt x="7848" y="1364"/>
                    <a:pt x="7956" y="1364"/>
                  </a:cubicBezTo>
                  <a:cubicBezTo>
                    <a:pt x="8332" y="1364"/>
                    <a:pt x="8727" y="1348"/>
                    <a:pt x="9145" y="1209"/>
                  </a:cubicBezTo>
                  <a:cubicBezTo>
                    <a:pt x="9850" y="970"/>
                    <a:pt x="10771" y="731"/>
                    <a:pt x="10805" y="618"/>
                  </a:cubicBezTo>
                  <a:cubicBezTo>
                    <a:pt x="10825" y="506"/>
                    <a:pt x="8748" y="216"/>
                    <a:pt x="8099" y="216"/>
                  </a:cubicBezTo>
                  <a:cubicBezTo>
                    <a:pt x="8017" y="216"/>
                    <a:pt x="7957" y="221"/>
                    <a:pt x="7928" y="231"/>
                  </a:cubicBezTo>
                  <a:cubicBezTo>
                    <a:pt x="7734" y="295"/>
                    <a:pt x="7481" y="320"/>
                    <a:pt x="7194" y="320"/>
                  </a:cubicBezTo>
                  <a:cubicBezTo>
                    <a:pt x="6171" y="320"/>
                    <a:pt x="4731" y="1"/>
                    <a:pt x="40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3"/>
            <p:cNvSpPr/>
            <p:nvPr/>
          </p:nvSpPr>
          <p:spPr>
            <a:xfrm>
              <a:off x="-145850" y="5131003"/>
              <a:ext cx="199709" cy="30847"/>
            </a:xfrm>
            <a:custGeom>
              <a:avLst/>
              <a:gdLst/>
              <a:ahLst/>
              <a:cxnLst/>
              <a:rect l="l" t="t" r="r" b="b"/>
              <a:pathLst>
                <a:path w="4027" h="622" extrusionOk="0">
                  <a:moveTo>
                    <a:pt x="2800" y="1"/>
                  </a:moveTo>
                  <a:cubicBezTo>
                    <a:pt x="2587" y="1"/>
                    <a:pt x="2313" y="16"/>
                    <a:pt x="2047" y="76"/>
                  </a:cubicBezTo>
                  <a:cubicBezTo>
                    <a:pt x="1479" y="190"/>
                    <a:pt x="0" y="190"/>
                    <a:pt x="296" y="338"/>
                  </a:cubicBezTo>
                  <a:cubicBezTo>
                    <a:pt x="554" y="466"/>
                    <a:pt x="1582" y="621"/>
                    <a:pt x="2346" y="621"/>
                  </a:cubicBezTo>
                  <a:cubicBezTo>
                    <a:pt x="2458" y="621"/>
                    <a:pt x="2564" y="618"/>
                    <a:pt x="2661" y="611"/>
                  </a:cubicBezTo>
                  <a:cubicBezTo>
                    <a:pt x="3435" y="554"/>
                    <a:pt x="4026" y="463"/>
                    <a:pt x="4026" y="338"/>
                  </a:cubicBezTo>
                  <a:cubicBezTo>
                    <a:pt x="4026" y="224"/>
                    <a:pt x="3195" y="19"/>
                    <a:pt x="3195" y="19"/>
                  </a:cubicBezTo>
                  <a:cubicBezTo>
                    <a:pt x="3195" y="19"/>
                    <a:pt x="3034" y="1"/>
                    <a:pt x="28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 name="Google Shape;1188;p13"/>
          <p:cNvGrpSpPr/>
          <p:nvPr/>
        </p:nvGrpSpPr>
        <p:grpSpPr>
          <a:xfrm>
            <a:off x="-179981" y="1167124"/>
            <a:ext cx="528367" cy="572759"/>
            <a:chOff x="1249275" y="3126825"/>
            <a:chExt cx="1511347" cy="1638325"/>
          </a:xfrm>
        </p:grpSpPr>
        <p:sp>
          <p:nvSpPr>
            <p:cNvPr id="1189" name="Google Shape;1189;p13"/>
            <p:cNvSpPr/>
            <p:nvPr/>
          </p:nvSpPr>
          <p:spPr>
            <a:xfrm>
              <a:off x="1448510" y="3182756"/>
              <a:ext cx="784244" cy="1365322"/>
            </a:xfrm>
            <a:custGeom>
              <a:avLst/>
              <a:gdLst/>
              <a:ahLst/>
              <a:cxnLst/>
              <a:rect l="l" t="t" r="r" b="b"/>
              <a:pathLst>
                <a:path w="2594" h="4516" extrusionOk="0">
                  <a:moveTo>
                    <a:pt x="1" y="0"/>
                  </a:moveTo>
                  <a:lnTo>
                    <a:pt x="1" y="0"/>
                  </a:lnTo>
                  <a:cubicBezTo>
                    <a:pt x="1" y="0"/>
                    <a:pt x="683" y="1468"/>
                    <a:pt x="968" y="2105"/>
                  </a:cubicBezTo>
                  <a:cubicBezTo>
                    <a:pt x="1241" y="2742"/>
                    <a:pt x="1206" y="3139"/>
                    <a:pt x="1673" y="3720"/>
                  </a:cubicBezTo>
                  <a:cubicBezTo>
                    <a:pt x="2139" y="4288"/>
                    <a:pt x="2594" y="4516"/>
                    <a:pt x="2594" y="4516"/>
                  </a:cubicBezTo>
                  <a:cubicBezTo>
                    <a:pt x="2594" y="4516"/>
                    <a:pt x="2503" y="3731"/>
                    <a:pt x="2014" y="2924"/>
                  </a:cubicBezTo>
                  <a:cubicBezTo>
                    <a:pt x="1514" y="2116"/>
                    <a:pt x="1411" y="1888"/>
                    <a:pt x="1082" y="1411"/>
                  </a:cubicBezTo>
                  <a:cubicBezTo>
                    <a:pt x="741" y="945"/>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3"/>
            <p:cNvSpPr/>
            <p:nvPr/>
          </p:nvSpPr>
          <p:spPr>
            <a:xfrm>
              <a:off x="1249275" y="3271943"/>
              <a:ext cx="203166" cy="554473"/>
            </a:xfrm>
            <a:custGeom>
              <a:avLst/>
              <a:gdLst/>
              <a:ahLst/>
              <a:cxnLst/>
              <a:rect l="l" t="t" r="r" b="b"/>
              <a:pathLst>
                <a:path w="672" h="1834" extrusionOk="0">
                  <a:moveTo>
                    <a:pt x="407" y="1"/>
                  </a:moveTo>
                  <a:cubicBezTo>
                    <a:pt x="404" y="1"/>
                    <a:pt x="401" y="1"/>
                    <a:pt x="399" y="1"/>
                  </a:cubicBezTo>
                  <a:cubicBezTo>
                    <a:pt x="285" y="13"/>
                    <a:pt x="91" y="115"/>
                    <a:pt x="46" y="354"/>
                  </a:cubicBezTo>
                  <a:cubicBezTo>
                    <a:pt x="0" y="604"/>
                    <a:pt x="0" y="1491"/>
                    <a:pt x="80" y="1651"/>
                  </a:cubicBezTo>
                  <a:cubicBezTo>
                    <a:pt x="132" y="1761"/>
                    <a:pt x="169" y="1833"/>
                    <a:pt x="220" y="1833"/>
                  </a:cubicBezTo>
                  <a:cubicBezTo>
                    <a:pt x="247" y="1833"/>
                    <a:pt x="279" y="1812"/>
                    <a:pt x="319" y="1764"/>
                  </a:cubicBezTo>
                  <a:cubicBezTo>
                    <a:pt x="319" y="1764"/>
                    <a:pt x="569" y="1298"/>
                    <a:pt x="626" y="1059"/>
                  </a:cubicBezTo>
                  <a:cubicBezTo>
                    <a:pt x="672" y="820"/>
                    <a:pt x="660" y="524"/>
                    <a:pt x="603" y="365"/>
                  </a:cubicBezTo>
                  <a:cubicBezTo>
                    <a:pt x="547" y="221"/>
                    <a:pt x="514" y="1"/>
                    <a:pt x="4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3"/>
            <p:cNvSpPr/>
            <p:nvPr/>
          </p:nvSpPr>
          <p:spPr>
            <a:xfrm>
              <a:off x="1407393" y="3763531"/>
              <a:ext cx="244585" cy="526659"/>
            </a:xfrm>
            <a:custGeom>
              <a:avLst/>
              <a:gdLst/>
              <a:ahLst/>
              <a:cxnLst/>
              <a:rect l="l" t="t" r="r" b="b"/>
              <a:pathLst>
                <a:path w="809" h="1742" extrusionOk="0">
                  <a:moveTo>
                    <a:pt x="616" y="1"/>
                  </a:moveTo>
                  <a:cubicBezTo>
                    <a:pt x="612" y="1"/>
                    <a:pt x="608" y="1"/>
                    <a:pt x="604" y="2"/>
                  </a:cubicBezTo>
                  <a:cubicBezTo>
                    <a:pt x="444" y="25"/>
                    <a:pt x="103" y="457"/>
                    <a:pt x="58" y="695"/>
                  </a:cubicBezTo>
                  <a:cubicBezTo>
                    <a:pt x="0" y="945"/>
                    <a:pt x="126" y="1741"/>
                    <a:pt x="126" y="1741"/>
                  </a:cubicBezTo>
                  <a:cubicBezTo>
                    <a:pt x="126" y="1741"/>
                    <a:pt x="136" y="1742"/>
                    <a:pt x="152" y="1742"/>
                  </a:cubicBezTo>
                  <a:cubicBezTo>
                    <a:pt x="215" y="1742"/>
                    <a:pt x="369" y="1734"/>
                    <a:pt x="387" y="1662"/>
                  </a:cubicBezTo>
                  <a:cubicBezTo>
                    <a:pt x="387" y="1662"/>
                    <a:pt x="774" y="1127"/>
                    <a:pt x="797" y="752"/>
                  </a:cubicBezTo>
                  <a:cubicBezTo>
                    <a:pt x="808" y="387"/>
                    <a:pt x="765" y="1"/>
                    <a:pt x="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3"/>
            <p:cNvSpPr/>
            <p:nvPr/>
          </p:nvSpPr>
          <p:spPr>
            <a:xfrm>
              <a:off x="1703072" y="4195863"/>
              <a:ext cx="268469" cy="569287"/>
            </a:xfrm>
            <a:custGeom>
              <a:avLst/>
              <a:gdLst/>
              <a:ahLst/>
              <a:cxnLst/>
              <a:rect l="l" t="t" r="r" b="b"/>
              <a:pathLst>
                <a:path w="888" h="1883" extrusionOk="0">
                  <a:moveTo>
                    <a:pt x="167" y="0"/>
                  </a:moveTo>
                  <a:cubicBezTo>
                    <a:pt x="161" y="0"/>
                    <a:pt x="155" y="2"/>
                    <a:pt x="149" y="5"/>
                  </a:cubicBezTo>
                  <a:cubicBezTo>
                    <a:pt x="23" y="84"/>
                    <a:pt x="0" y="835"/>
                    <a:pt x="69" y="1062"/>
                  </a:cubicBezTo>
                  <a:cubicBezTo>
                    <a:pt x="122" y="1283"/>
                    <a:pt x="534" y="1883"/>
                    <a:pt x="694" y="1883"/>
                  </a:cubicBezTo>
                  <a:cubicBezTo>
                    <a:pt x="707" y="1883"/>
                    <a:pt x="719" y="1879"/>
                    <a:pt x="728" y="1870"/>
                  </a:cubicBezTo>
                  <a:cubicBezTo>
                    <a:pt x="728" y="1870"/>
                    <a:pt x="888" y="1324"/>
                    <a:pt x="751" y="1006"/>
                  </a:cubicBezTo>
                  <a:cubicBezTo>
                    <a:pt x="621" y="701"/>
                    <a:pt x="31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3"/>
            <p:cNvSpPr/>
            <p:nvPr/>
          </p:nvSpPr>
          <p:spPr>
            <a:xfrm>
              <a:off x="1521674" y="3126825"/>
              <a:ext cx="552962" cy="300818"/>
            </a:xfrm>
            <a:custGeom>
              <a:avLst/>
              <a:gdLst/>
              <a:ahLst/>
              <a:cxnLst/>
              <a:rect l="l" t="t" r="r" b="b"/>
              <a:pathLst>
                <a:path w="1829" h="995" extrusionOk="0">
                  <a:moveTo>
                    <a:pt x="560" y="0"/>
                  </a:moveTo>
                  <a:cubicBezTo>
                    <a:pt x="278" y="0"/>
                    <a:pt x="0" y="98"/>
                    <a:pt x="135" y="243"/>
                  </a:cubicBezTo>
                  <a:cubicBezTo>
                    <a:pt x="135" y="243"/>
                    <a:pt x="521" y="617"/>
                    <a:pt x="726" y="708"/>
                  </a:cubicBezTo>
                  <a:cubicBezTo>
                    <a:pt x="931" y="795"/>
                    <a:pt x="1384" y="995"/>
                    <a:pt x="1604" y="995"/>
                  </a:cubicBezTo>
                  <a:cubicBezTo>
                    <a:pt x="1615" y="995"/>
                    <a:pt x="1626" y="994"/>
                    <a:pt x="1636" y="993"/>
                  </a:cubicBezTo>
                  <a:cubicBezTo>
                    <a:pt x="1829" y="970"/>
                    <a:pt x="1738" y="766"/>
                    <a:pt x="1579" y="607"/>
                  </a:cubicBezTo>
                  <a:cubicBezTo>
                    <a:pt x="1431" y="447"/>
                    <a:pt x="942" y="26"/>
                    <a:pt x="646" y="3"/>
                  </a:cubicBezTo>
                  <a:cubicBezTo>
                    <a:pt x="617" y="1"/>
                    <a:pt x="589" y="0"/>
                    <a:pt x="5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3"/>
            <p:cNvSpPr/>
            <p:nvPr/>
          </p:nvSpPr>
          <p:spPr>
            <a:xfrm>
              <a:off x="1905935" y="3543435"/>
              <a:ext cx="576241" cy="395145"/>
            </a:xfrm>
            <a:custGeom>
              <a:avLst/>
              <a:gdLst/>
              <a:ahLst/>
              <a:cxnLst/>
              <a:rect l="l" t="t" r="r" b="b"/>
              <a:pathLst>
                <a:path w="1906" h="1307" extrusionOk="0">
                  <a:moveTo>
                    <a:pt x="229" y="0"/>
                  </a:moveTo>
                  <a:cubicBezTo>
                    <a:pt x="199" y="0"/>
                    <a:pt x="172" y="4"/>
                    <a:pt x="148" y="13"/>
                  </a:cubicBezTo>
                  <a:cubicBezTo>
                    <a:pt x="1" y="70"/>
                    <a:pt x="24" y="400"/>
                    <a:pt x="126" y="490"/>
                  </a:cubicBezTo>
                  <a:cubicBezTo>
                    <a:pt x="126" y="490"/>
                    <a:pt x="262" y="627"/>
                    <a:pt x="626" y="889"/>
                  </a:cubicBezTo>
                  <a:cubicBezTo>
                    <a:pt x="989" y="1131"/>
                    <a:pt x="1139" y="1287"/>
                    <a:pt x="1353" y="1287"/>
                  </a:cubicBezTo>
                  <a:cubicBezTo>
                    <a:pt x="1361" y="1287"/>
                    <a:pt x="1369" y="1287"/>
                    <a:pt x="1377" y="1287"/>
                  </a:cubicBezTo>
                  <a:cubicBezTo>
                    <a:pt x="1485" y="1287"/>
                    <a:pt x="1619" y="1307"/>
                    <a:pt x="1725" y="1307"/>
                  </a:cubicBezTo>
                  <a:cubicBezTo>
                    <a:pt x="1830" y="1307"/>
                    <a:pt x="1906" y="1287"/>
                    <a:pt x="1900" y="1207"/>
                  </a:cubicBezTo>
                  <a:cubicBezTo>
                    <a:pt x="1877" y="1048"/>
                    <a:pt x="1513" y="662"/>
                    <a:pt x="1070" y="377"/>
                  </a:cubicBezTo>
                  <a:cubicBezTo>
                    <a:pt x="683" y="135"/>
                    <a:pt x="402" y="0"/>
                    <a:pt x="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3"/>
            <p:cNvSpPr/>
            <p:nvPr/>
          </p:nvSpPr>
          <p:spPr>
            <a:xfrm>
              <a:off x="2170776" y="4033210"/>
              <a:ext cx="589846" cy="533612"/>
            </a:xfrm>
            <a:custGeom>
              <a:avLst/>
              <a:gdLst/>
              <a:ahLst/>
              <a:cxnLst/>
              <a:rect l="l" t="t" r="r" b="b"/>
              <a:pathLst>
                <a:path w="1951" h="1765" extrusionOk="0">
                  <a:moveTo>
                    <a:pt x="164" y="1"/>
                  </a:moveTo>
                  <a:cubicBezTo>
                    <a:pt x="138" y="1"/>
                    <a:pt x="118" y="10"/>
                    <a:pt x="103" y="31"/>
                  </a:cubicBezTo>
                  <a:cubicBezTo>
                    <a:pt x="35" y="122"/>
                    <a:pt x="0" y="338"/>
                    <a:pt x="137" y="485"/>
                  </a:cubicBezTo>
                  <a:cubicBezTo>
                    <a:pt x="137" y="485"/>
                    <a:pt x="308" y="895"/>
                    <a:pt x="672" y="1145"/>
                  </a:cubicBezTo>
                  <a:cubicBezTo>
                    <a:pt x="1036" y="1395"/>
                    <a:pt x="1411" y="1657"/>
                    <a:pt x="1627" y="1726"/>
                  </a:cubicBezTo>
                  <a:cubicBezTo>
                    <a:pt x="1709" y="1750"/>
                    <a:pt x="1778" y="1765"/>
                    <a:pt x="1829" y="1765"/>
                  </a:cubicBezTo>
                  <a:cubicBezTo>
                    <a:pt x="1918" y="1765"/>
                    <a:pt x="1951" y="1720"/>
                    <a:pt x="1900" y="1612"/>
                  </a:cubicBezTo>
                  <a:cubicBezTo>
                    <a:pt x="1820" y="1441"/>
                    <a:pt x="1172" y="520"/>
                    <a:pt x="751" y="293"/>
                  </a:cubicBezTo>
                  <a:cubicBezTo>
                    <a:pt x="424" y="116"/>
                    <a:pt x="255"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 name="Google Shape;1196;p13"/>
          <p:cNvGrpSpPr/>
          <p:nvPr/>
        </p:nvGrpSpPr>
        <p:grpSpPr>
          <a:xfrm>
            <a:off x="-636550" y="4108429"/>
            <a:ext cx="1201590" cy="1066602"/>
            <a:chOff x="3152080" y="-2974023"/>
            <a:chExt cx="2103625" cy="1867300"/>
          </a:xfrm>
        </p:grpSpPr>
        <p:sp>
          <p:nvSpPr>
            <p:cNvPr id="1197" name="Google Shape;1197;p13"/>
            <p:cNvSpPr/>
            <p:nvPr/>
          </p:nvSpPr>
          <p:spPr>
            <a:xfrm>
              <a:off x="4305858" y="-1817383"/>
              <a:ext cx="949846" cy="428166"/>
            </a:xfrm>
            <a:custGeom>
              <a:avLst/>
              <a:gdLst/>
              <a:ahLst/>
              <a:cxnLst/>
              <a:rect l="l" t="t" r="r" b="b"/>
              <a:pathLst>
                <a:path w="7303" h="3292" extrusionOk="0">
                  <a:moveTo>
                    <a:pt x="4841" y="1"/>
                  </a:moveTo>
                  <a:cubicBezTo>
                    <a:pt x="4100" y="1"/>
                    <a:pt x="3246" y="128"/>
                    <a:pt x="2389" y="501"/>
                  </a:cubicBezTo>
                  <a:cubicBezTo>
                    <a:pt x="2389" y="501"/>
                    <a:pt x="956" y="1525"/>
                    <a:pt x="479" y="2116"/>
                  </a:cubicBezTo>
                  <a:cubicBezTo>
                    <a:pt x="1" y="2696"/>
                    <a:pt x="104" y="3026"/>
                    <a:pt x="410" y="3220"/>
                  </a:cubicBezTo>
                  <a:cubicBezTo>
                    <a:pt x="487" y="3267"/>
                    <a:pt x="750" y="3292"/>
                    <a:pt x="1123" y="3292"/>
                  </a:cubicBezTo>
                  <a:cubicBezTo>
                    <a:pt x="2253" y="3292"/>
                    <a:pt x="4386" y="3070"/>
                    <a:pt x="5335" y="2616"/>
                  </a:cubicBezTo>
                  <a:cubicBezTo>
                    <a:pt x="6609" y="2025"/>
                    <a:pt x="7303" y="763"/>
                    <a:pt x="7052" y="490"/>
                  </a:cubicBezTo>
                  <a:cubicBezTo>
                    <a:pt x="6906" y="322"/>
                    <a:pt x="6018" y="1"/>
                    <a:pt x="48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3"/>
            <p:cNvSpPr/>
            <p:nvPr/>
          </p:nvSpPr>
          <p:spPr>
            <a:xfrm>
              <a:off x="4530735" y="-1623461"/>
              <a:ext cx="306947" cy="103140"/>
            </a:xfrm>
            <a:custGeom>
              <a:avLst/>
              <a:gdLst/>
              <a:ahLst/>
              <a:cxnLst/>
              <a:rect l="l" t="t" r="r" b="b"/>
              <a:pathLst>
                <a:path w="2360" h="793" extrusionOk="0">
                  <a:moveTo>
                    <a:pt x="1754" y="0"/>
                  </a:moveTo>
                  <a:cubicBezTo>
                    <a:pt x="1209" y="0"/>
                    <a:pt x="205" y="511"/>
                    <a:pt x="205" y="511"/>
                  </a:cubicBezTo>
                  <a:cubicBezTo>
                    <a:pt x="205" y="511"/>
                    <a:pt x="1" y="637"/>
                    <a:pt x="172" y="773"/>
                  </a:cubicBezTo>
                  <a:cubicBezTo>
                    <a:pt x="187" y="786"/>
                    <a:pt x="216" y="792"/>
                    <a:pt x="257" y="792"/>
                  </a:cubicBezTo>
                  <a:cubicBezTo>
                    <a:pt x="683" y="792"/>
                    <a:pt x="2359" y="147"/>
                    <a:pt x="1923" y="23"/>
                  </a:cubicBezTo>
                  <a:cubicBezTo>
                    <a:pt x="1875" y="7"/>
                    <a:pt x="1817" y="0"/>
                    <a:pt x="1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3"/>
            <p:cNvSpPr/>
            <p:nvPr/>
          </p:nvSpPr>
          <p:spPr>
            <a:xfrm>
              <a:off x="4267490" y="-2433356"/>
              <a:ext cx="821085" cy="620528"/>
            </a:xfrm>
            <a:custGeom>
              <a:avLst/>
              <a:gdLst/>
              <a:ahLst/>
              <a:cxnLst/>
              <a:rect l="l" t="t" r="r" b="b"/>
              <a:pathLst>
                <a:path w="6313" h="4771" extrusionOk="0">
                  <a:moveTo>
                    <a:pt x="4935" y="0"/>
                  </a:moveTo>
                  <a:cubicBezTo>
                    <a:pt x="4145" y="0"/>
                    <a:pt x="3007" y="485"/>
                    <a:pt x="1502" y="2087"/>
                  </a:cubicBezTo>
                  <a:cubicBezTo>
                    <a:pt x="1502" y="2087"/>
                    <a:pt x="0" y="4566"/>
                    <a:pt x="285" y="4759"/>
                  </a:cubicBezTo>
                  <a:cubicBezTo>
                    <a:pt x="296" y="4767"/>
                    <a:pt x="313" y="4770"/>
                    <a:pt x="336" y="4770"/>
                  </a:cubicBezTo>
                  <a:cubicBezTo>
                    <a:pt x="884" y="4770"/>
                    <a:pt x="4742" y="2738"/>
                    <a:pt x="5255" y="2269"/>
                  </a:cubicBezTo>
                  <a:cubicBezTo>
                    <a:pt x="5778" y="1779"/>
                    <a:pt x="6313" y="404"/>
                    <a:pt x="5539" y="108"/>
                  </a:cubicBezTo>
                  <a:cubicBezTo>
                    <a:pt x="5367" y="41"/>
                    <a:pt x="5166" y="0"/>
                    <a:pt x="49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3"/>
            <p:cNvSpPr/>
            <p:nvPr/>
          </p:nvSpPr>
          <p:spPr>
            <a:xfrm>
              <a:off x="4467265" y="-2185978"/>
              <a:ext cx="190281" cy="144890"/>
            </a:xfrm>
            <a:custGeom>
              <a:avLst/>
              <a:gdLst/>
              <a:ahLst/>
              <a:cxnLst/>
              <a:rect l="l" t="t" r="r" b="b"/>
              <a:pathLst>
                <a:path w="1463" h="1114" extrusionOk="0">
                  <a:moveTo>
                    <a:pt x="1160" y="0"/>
                  </a:moveTo>
                  <a:cubicBezTo>
                    <a:pt x="1003" y="0"/>
                    <a:pt x="822" y="204"/>
                    <a:pt x="739" y="287"/>
                  </a:cubicBezTo>
                  <a:cubicBezTo>
                    <a:pt x="569" y="469"/>
                    <a:pt x="0" y="924"/>
                    <a:pt x="170" y="1095"/>
                  </a:cubicBezTo>
                  <a:cubicBezTo>
                    <a:pt x="183" y="1107"/>
                    <a:pt x="201" y="1113"/>
                    <a:pt x="223" y="1113"/>
                  </a:cubicBezTo>
                  <a:cubicBezTo>
                    <a:pt x="502" y="1113"/>
                    <a:pt x="1463" y="195"/>
                    <a:pt x="1262" y="37"/>
                  </a:cubicBezTo>
                  <a:cubicBezTo>
                    <a:pt x="1230" y="11"/>
                    <a:pt x="1196" y="0"/>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3"/>
            <p:cNvSpPr/>
            <p:nvPr/>
          </p:nvSpPr>
          <p:spPr>
            <a:xfrm>
              <a:off x="4021933" y="-1935870"/>
              <a:ext cx="180527" cy="361444"/>
            </a:xfrm>
            <a:custGeom>
              <a:avLst/>
              <a:gdLst/>
              <a:ahLst/>
              <a:cxnLst/>
              <a:rect l="l" t="t" r="r" b="b"/>
              <a:pathLst>
                <a:path w="1388" h="2779" extrusionOk="0">
                  <a:moveTo>
                    <a:pt x="524" y="0"/>
                  </a:moveTo>
                  <a:cubicBezTo>
                    <a:pt x="502" y="0"/>
                    <a:pt x="479" y="5"/>
                    <a:pt x="455" y="13"/>
                  </a:cubicBezTo>
                  <a:cubicBezTo>
                    <a:pt x="0" y="195"/>
                    <a:pt x="251" y="457"/>
                    <a:pt x="342" y="843"/>
                  </a:cubicBezTo>
                  <a:cubicBezTo>
                    <a:pt x="431" y="1223"/>
                    <a:pt x="795" y="2778"/>
                    <a:pt x="1002" y="2778"/>
                  </a:cubicBezTo>
                  <a:cubicBezTo>
                    <a:pt x="1006" y="2778"/>
                    <a:pt x="1009" y="2778"/>
                    <a:pt x="1013" y="2777"/>
                  </a:cubicBezTo>
                  <a:cubicBezTo>
                    <a:pt x="1206" y="2708"/>
                    <a:pt x="1388" y="2561"/>
                    <a:pt x="1365" y="2311"/>
                  </a:cubicBezTo>
                  <a:cubicBezTo>
                    <a:pt x="1354" y="2072"/>
                    <a:pt x="1172" y="1412"/>
                    <a:pt x="1172" y="1412"/>
                  </a:cubicBezTo>
                  <a:cubicBezTo>
                    <a:pt x="1172" y="1412"/>
                    <a:pt x="937" y="0"/>
                    <a:pt x="5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3"/>
            <p:cNvSpPr/>
            <p:nvPr/>
          </p:nvSpPr>
          <p:spPr>
            <a:xfrm>
              <a:off x="4154986" y="-2826923"/>
              <a:ext cx="367036" cy="672423"/>
            </a:xfrm>
            <a:custGeom>
              <a:avLst/>
              <a:gdLst/>
              <a:ahLst/>
              <a:cxnLst/>
              <a:rect l="l" t="t" r="r" b="b"/>
              <a:pathLst>
                <a:path w="2822" h="5170" extrusionOk="0">
                  <a:moveTo>
                    <a:pt x="2092" y="1"/>
                  </a:moveTo>
                  <a:cubicBezTo>
                    <a:pt x="1468" y="1"/>
                    <a:pt x="579" y="1688"/>
                    <a:pt x="490" y="2008"/>
                  </a:cubicBezTo>
                  <a:cubicBezTo>
                    <a:pt x="490" y="2008"/>
                    <a:pt x="81" y="3554"/>
                    <a:pt x="46" y="4044"/>
                  </a:cubicBezTo>
                  <a:cubicBezTo>
                    <a:pt x="1" y="4544"/>
                    <a:pt x="92" y="5147"/>
                    <a:pt x="319" y="5169"/>
                  </a:cubicBezTo>
                  <a:cubicBezTo>
                    <a:pt x="322" y="5170"/>
                    <a:pt x="324" y="5170"/>
                    <a:pt x="326" y="5170"/>
                  </a:cubicBezTo>
                  <a:cubicBezTo>
                    <a:pt x="563" y="5170"/>
                    <a:pt x="1385" y="4062"/>
                    <a:pt x="2094" y="2508"/>
                  </a:cubicBezTo>
                  <a:cubicBezTo>
                    <a:pt x="2821" y="939"/>
                    <a:pt x="2776" y="120"/>
                    <a:pt x="2151" y="6"/>
                  </a:cubicBezTo>
                  <a:cubicBezTo>
                    <a:pt x="2132" y="3"/>
                    <a:pt x="2112" y="1"/>
                    <a:pt x="20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3"/>
            <p:cNvSpPr/>
            <p:nvPr/>
          </p:nvSpPr>
          <p:spPr>
            <a:xfrm>
              <a:off x="4221708" y="-2472244"/>
              <a:ext cx="95856" cy="143329"/>
            </a:xfrm>
            <a:custGeom>
              <a:avLst/>
              <a:gdLst/>
              <a:ahLst/>
              <a:cxnLst/>
              <a:rect l="l" t="t" r="r" b="b"/>
              <a:pathLst>
                <a:path w="737" h="1102" extrusionOk="0">
                  <a:moveTo>
                    <a:pt x="577" y="1"/>
                  </a:moveTo>
                  <a:cubicBezTo>
                    <a:pt x="453" y="1"/>
                    <a:pt x="337" y="235"/>
                    <a:pt x="296" y="327"/>
                  </a:cubicBezTo>
                  <a:cubicBezTo>
                    <a:pt x="296" y="327"/>
                    <a:pt x="0" y="1067"/>
                    <a:pt x="159" y="1100"/>
                  </a:cubicBezTo>
                  <a:cubicBezTo>
                    <a:pt x="162" y="1101"/>
                    <a:pt x="164" y="1101"/>
                    <a:pt x="167" y="1101"/>
                  </a:cubicBezTo>
                  <a:cubicBezTo>
                    <a:pt x="320" y="1101"/>
                    <a:pt x="737" y="65"/>
                    <a:pt x="614" y="9"/>
                  </a:cubicBezTo>
                  <a:cubicBezTo>
                    <a:pt x="602" y="3"/>
                    <a:pt x="589"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3"/>
            <p:cNvSpPr/>
            <p:nvPr/>
          </p:nvSpPr>
          <p:spPr>
            <a:xfrm>
              <a:off x="3718759" y="-2974023"/>
              <a:ext cx="350649" cy="840334"/>
            </a:xfrm>
            <a:custGeom>
              <a:avLst/>
              <a:gdLst/>
              <a:ahLst/>
              <a:cxnLst/>
              <a:rect l="l" t="t" r="r" b="b"/>
              <a:pathLst>
                <a:path w="2696" h="6461" extrusionOk="0">
                  <a:moveTo>
                    <a:pt x="740" y="0"/>
                  </a:moveTo>
                  <a:cubicBezTo>
                    <a:pt x="668" y="0"/>
                    <a:pt x="592" y="18"/>
                    <a:pt x="512" y="57"/>
                  </a:cubicBezTo>
                  <a:cubicBezTo>
                    <a:pt x="0" y="318"/>
                    <a:pt x="466" y="2650"/>
                    <a:pt x="648" y="3184"/>
                  </a:cubicBezTo>
                  <a:cubicBezTo>
                    <a:pt x="818" y="3715"/>
                    <a:pt x="1747" y="6460"/>
                    <a:pt x="2218" y="6460"/>
                  </a:cubicBezTo>
                  <a:cubicBezTo>
                    <a:pt x="2222" y="6460"/>
                    <a:pt x="2226" y="6460"/>
                    <a:pt x="2229" y="6460"/>
                  </a:cubicBezTo>
                  <a:cubicBezTo>
                    <a:pt x="2695" y="6403"/>
                    <a:pt x="2218" y="3161"/>
                    <a:pt x="2207" y="3070"/>
                  </a:cubicBezTo>
                  <a:cubicBezTo>
                    <a:pt x="2207" y="3070"/>
                    <a:pt x="2149" y="1536"/>
                    <a:pt x="1763" y="990"/>
                  </a:cubicBezTo>
                  <a:cubicBezTo>
                    <a:pt x="1436" y="519"/>
                    <a:pt x="1135" y="0"/>
                    <a:pt x="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3"/>
            <p:cNvSpPr/>
            <p:nvPr/>
          </p:nvSpPr>
          <p:spPr>
            <a:xfrm>
              <a:off x="3874573" y="-2574863"/>
              <a:ext cx="108992" cy="206279"/>
            </a:xfrm>
            <a:custGeom>
              <a:avLst/>
              <a:gdLst/>
              <a:ahLst/>
              <a:cxnLst/>
              <a:rect l="l" t="t" r="r" b="b"/>
              <a:pathLst>
                <a:path w="838" h="1586" extrusionOk="0">
                  <a:moveTo>
                    <a:pt x="222" y="1"/>
                  </a:moveTo>
                  <a:cubicBezTo>
                    <a:pt x="211" y="1"/>
                    <a:pt x="200" y="5"/>
                    <a:pt x="190" y="13"/>
                  </a:cubicBezTo>
                  <a:cubicBezTo>
                    <a:pt x="0" y="169"/>
                    <a:pt x="312" y="1585"/>
                    <a:pt x="570" y="1585"/>
                  </a:cubicBezTo>
                  <a:cubicBezTo>
                    <a:pt x="576" y="1585"/>
                    <a:pt x="582" y="1584"/>
                    <a:pt x="587" y="1583"/>
                  </a:cubicBezTo>
                  <a:cubicBezTo>
                    <a:pt x="838" y="1525"/>
                    <a:pt x="656" y="1082"/>
                    <a:pt x="656" y="1082"/>
                  </a:cubicBezTo>
                  <a:cubicBezTo>
                    <a:pt x="656" y="1082"/>
                    <a:pt x="403" y="1"/>
                    <a:pt x="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3"/>
            <p:cNvSpPr/>
            <p:nvPr/>
          </p:nvSpPr>
          <p:spPr>
            <a:xfrm>
              <a:off x="3331175" y="-2431015"/>
              <a:ext cx="633274" cy="417891"/>
            </a:xfrm>
            <a:custGeom>
              <a:avLst/>
              <a:gdLst/>
              <a:ahLst/>
              <a:cxnLst/>
              <a:rect l="l" t="t" r="r" b="b"/>
              <a:pathLst>
                <a:path w="4869" h="3213" extrusionOk="0">
                  <a:moveTo>
                    <a:pt x="530" y="1"/>
                  </a:moveTo>
                  <a:cubicBezTo>
                    <a:pt x="349" y="1"/>
                    <a:pt x="205" y="51"/>
                    <a:pt x="148" y="192"/>
                  </a:cubicBezTo>
                  <a:cubicBezTo>
                    <a:pt x="1" y="568"/>
                    <a:pt x="1638" y="2046"/>
                    <a:pt x="2230" y="2353"/>
                  </a:cubicBezTo>
                  <a:cubicBezTo>
                    <a:pt x="2767" y="2642"/>
                    <a:pt x="4223" y="3213"/>
                    <a:pt x="4614" y="3213"/>
                  </a:cubicBezTo>
                  <a:cubicBezTo>
                    <a:pt x="4653" y="3213"/>
                    <a:pt x="4682" y="3207"/>
                    <a:pt x="4697" y="3195"/>
                  </a:cubicBezTo>
                  <a:cubicBezTo>
                    <a:pt x="4868" y="3058"/>
                    <a:pt x="3378" y="1500"/>
                    <a:pt x="3049" y="1250"/>
                  </a:cubicBezTo>
                  <a:cubicBezTo>
                    <a:pt x="3049" y="1250"/>
                    <a:pt x="1945" y="386"/>
                    <a:pt x="1490" y="227"/>
                  </a:cubicBezTo>
                  <a:cubicBezTo>
                    <a:pt x="1204" y="129"/>
                    <a:pt x="819"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3"/>
            <p:cNvSpPr/>
            <p:nvPr/>
          </p:nvSpPr>
          <p:spPr>
            <a:xfrm>
              <a:off x="3572700" y="-2245937"/>
              <a:ext cx="203808" cy="121608"/>
            </a:xfrm>
            <a:custGeom>
              <a:avLst/>
              <a:gdLst/>
              <a:ahLst/>
              <a:cxnLst/>
              <a:rect l="l" t="t" r="r" b="b"/>
              <a:pathLst>
                <a:path w="1567" h="935" extrusionOk="0">
                  <a:moveTo>
                    <a:pt x="285" y="1"/>
                  </a:moveTo>
                  <a:cubicBezTo>
                    <a:pt x="249" y="1"/>
                    <a:pt x="217" y="7"/>
                    <a:pt x="191" y="20"/>
                  </a:cubicBezTo>
                  <a:cubicBezTo>
                    <a:pt x="1" y="115"/>
                    <a:pt x="1142" y="935"/>
                    <a:pt x="1408" y="935"/>
                  </a:cubicBezTo>
                  <a:cubicBezTo>
                    <a:pt x="1428" y="935"/>
                    <a:pt x="1444" y="930"/>
                    <a:pt x="1453" y="919"/>
                  </a:cubicBezTo>
                  <a:cubicBezTo>
                    <a:pt x="1566" y="771"/>
                    <a:pt x="1214" y="464"/>
                    <a:pt x="1101" y="384"/>
                  </a:cubicBezTo>
                  <a:cubicBezTo>
                    <a:pt x="923" y="265"/>
                    <a:pt x="521" y="1"/>
                    <a:pt x="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3"/>
            <p:cNvSpPr/>
            <p:nvPr/>
          </p:nvSpPr>
          <p:spPr>
            <a:xfrm>
              <a:off x="3252748" y="-1955119"/>
              <a:ext cx="720416" cy="311110"/>
            </a:xfrm>
            <a:custGeom>
              <a:avLst/>
              <a:gdLst/>
              <a:ahLst/>
              <a:cxnLst/>
              <a:rect l="l" t="t" r="r" b="b"/>
              <a:pathLst>
                <a:path w="5539" h="2392" extrusionOk="0">
                  <a:moveTo>
                    <a:pt x="2693" y="1"/>
                  </a:moveTo>
                  <a:cubicBezTo>
                    <a:pt x="2572" y="1"/>
                    <a:pt x="2451" y="9"/>
                    <a:pt x="2332" y="25"/>
                  </a:cubicBezTo>
                  <a:cubicBezTo>
                    <a:pt x="2332" y="25"/>
                    <a:pt x="0" y="116"/>
                    <a:pt x="12" y="867"/>
                  </a:cubicBezTo>
                  <a:cubicBezTo>
                    <a:pt x="23" y="1617"/>
                    <a:pt x="695" y="2356"/>
                    <a:pt x="1661" y="2391"/>
                  </a:cubicBezTo>
                  <a:cubicBezTo>
                    <a:pt x="1684" y="2391"/>
                    <a:pt x="1709" y="2392"/>
                    <a:pt x="1734" y="2392"/>
                  </a:cubicBezTo>
                  <a:cubicBezTo>
                    <a:pt x="2763" y="2392"/>
                    <a:pt x="5258" y="1733"/>
                    <a:pt x="5403" y="1367"/>
                  </a:cubicBezTo>
                  <a:cubicBezTo>
                    <a:pt x="5539" y="1011"/>
                    <a:pt x="4086" y="1"/>
                    <a:pt x="2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3"/>
            <p:cNvSpPr/>
            <p:nvPr/>
          </p:nvSpPr>
          <p:spPr>
            <a:xfrm>
              <a:off x="3552930" y="-1833901"/>
              <a:ext cx="247249" cy="75436"/>
            </a:xfrm>
            <a:custGeom>
              <a:avLst/>
              <a:gdLst/>
              <a:ahLst/>
              <a:cxnLst/>
              <a:rect l="l" t="t" r="r" b="b"/>
              <a:pathLst>
                <a:path w="1901" h="580" extrusionOk="0">
                  <a:moveTo>
                    <a:pt x="1324" y="0"/>
                  </a:moveTo>
                  <a:cubicBezTo>
                    <a:pt x="925" y="0"/>
                    <a:pt x="1" y="36"/>
                    <a:pt x="81" y="367"/>
                  </a:cubicBezTo>
                  <a:cubicBezTo>
                    <a:pt x="115" y="524"/>
                    <a:pt x="363" y="580"/>
                    <a:pt x="662" y="580"/>
                  </a:cubicBezTo>
                  <a:cubicBezTo>
                    <a:pt x="1163" y="580"/>
                    <a:pt x="1808" y="425"/>
                    <a:pt x="1844" y="332"/>
                  </a:cubicBezTo>
                  <a:cubicBezTo>
                    <a:pt x="1900" y="173"/>
                    <a:pt x="1696" y="14"/>
                    <a:pt x="1503" y="3"/>
                  </a:cubicBezTo>
                  <a:cubicBezTo>
                    <a:pt x="1503" y="3"/>
                    <a:pt x="1433"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3"/>
            <p:cNvSpPr/>
            <p:nvPr/>
          </p:nvSpPr>
          <p:spPr>
            <a:xfrm>
              <a:off x="3152080" y="-1539701"/>
              <a:ext cx="992767" cy="432978"/>
            </a:xfrm>
            <a:custGeom>
              <a:avLst/>
              <a:gdLst/>
              <a:ahLst/>
              <a:cxnLst/>
              <a:rect l="l" t="t" r="r" b="b"/>
              <a:pathLst>
                <a:path w="7633" h="3329" extrusionOk="0">
                  <a:moveTo>
                    <a:pt x="5010" y="0"/>
                  </a:moveTo>
                  <a:cubicBezTo>
                    <a:pt x="4959" y="0"/>
                    <a:pt x="4908" y="2"/>
                    <a:pt x="4858" y="4"/>
                  </a:cubicBezTo>
                  <a:cubicBezTo>
                    <a:pt x="3800" y="49"/>
                    <a:pt x="718" y="948"/>
                    <a:pt x="365" y="1926"/>
                  </a:cubicBezTo>
                  <a:cubicBezTo>
                    <a:pt x="1" y="2904"/>
                    <a:pt x="58" y="3086"/>
                    <a:pt x="683" y="3245"/>
                  </a:cubicBezTo>
                  <a:cubicBezTo>
                    <a:pt x="872" y="3293"/>
                    <a:pt x="1219" y="3329"/>
                    <a:pt x="1660" y="3329"/>
                  </a:cubicBezTo>
                  <a:cubicBezTo>
                    <a:pt x="2687" y="3329"/>
                    <a:pt x="4221" y="3137"/>
                    <a:pt x="5437" y="2460"/>
                  </a:cubicBezTo>
                  <a:cubicBezTo>
                    <a:pt x="7178" y="1482"/>
                    <a:pt x="7633" y="550"/>
                    <a:pt x="7178" y="413"/>
                  </a:cubicBezTo>
                  <a:cubicBezTo>
                    <a:pt x="7178" y="413"/>
                    <a:pt x="6032" y="0"/>
                    <a:pt x="50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3"/>
            <p:cNvSpPr/>
            <p:nvPr/>
          </p:nvSpPr>
          <p:spPr>
            <a:xfrm>
              <a:off x="3663613" y="-1444626"/>
              <a:ext cx="331789" cy="143979"/>
            </a:xfrm>
            <a:custGeom>
              <a:avLst/>
              <a:gdLst/>
              <a:ahLst/>
              <a:cxnLst/>
              <a:rect l="l" t="t" r="r" b="b"/>
              <a:pathLst>
                <a:path w="2551" h="1107" extrusionOk="0">
                  <a:moveTo>
                    <a:pt x="2062" y="1"/>
                  </a:moveTo>
                  <a:lnTo>
                    <a:pt x="2062" y="1"/>
                  </a:lnTo>
                  <a:cubicBezTo>
                    <a:pt x="2062" y="1"/>
                    <a:pt x="1107" y="183"/>
                    <a:pt x="526" y="501"/>
                  </a:cubicBezTo>
                  <a:cubicBezTo>
                    <a:pt x="19" y="795"/>
                    <a:pt x="0" y="1107"/>
                    <a:pt x="349" y="1107"/>
                  </a:cubicBezTo>
                  <a:cubicBezTo>
                    <a:pt x="391" y="1107"/>
                    <a:pt x="439" y="1102"/>
                    <a:pt x="493" y="1092"/>
                  </a:cubicBezTo>
                  <a:cubicBezTo>
                    <a:pt x="970" y="990"/>
                    <a:pt x="2551" y="137"/>
                    <a:pt x="2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 name="Google Shape;1212;p13"/>
          <p:cNvGrpSpPr/>
          <p:nvPr/>
        </p:nvGrpSpPr>
        <p:grpSpPr>
          <a:xfrm>
            <a:off x="8897147" y="883487"/>
            <a:ext cx="352687" cy="572711"/>
            <a:chOff x="-40380" y="2434052"/>
            <a:chExt cx="468190" cy="760270"/>
          </a:xfrm>
        </p:grpSpPr>
        <p:grpSp>
          <p:nvGrpSpPr>
            <p:cNvPr id="1213" name="Google Shape;1213;p13"/>
            <p:cNvGrpSpPr/>
            <p:nvPr/>
          </p:nvGrpSpPr>
          <p:grpSpPr>
            <a:xfrm>
              <a:off x="-40380" y="2434052"/>
              <a:ext cx="223565" cy="222074"/>
              <a:chOff x="-1315460" y="2736640"/>
              <a:chExt cx="412938" cy="410184"/>
            </a:xfrm>
          </p:grpSpPr>
          <p:sp>
            <p:nvSpPr>
              <p:cNvPr id="1214" name="Google Shape;1214;p13"/>
              <p:cNvSpPr/>
              <p:nvPr/>
            </p:nvSpPr>
            <p:spPr>
              <a:xfrm>
                <a:off x="-1315460" y="2736640"/>
                <a:ext cx="412938" cy="410184"/>
              </a:xfrm>
              <a:custGeom>
                <a:avLst/>
                <a:gdLst/>
                <a:ahLst/>
                <a:cxnLst/>
                <a:rect l="l" t="t" r="r" b="b"/>
                <a:pathLst>
                  <a:path w="5098" h="5064" extrusionOk="0">
                    <a:moveTo>
                      <a:pt x="3331" y="0"/>
                    </a:moveTo>
                    <a:cubicBezTo>
                      <a:pt x="3272" y="0"/>
                      <a:pt x="3216" y="14"/>
                      <a:pt x="3162" y="42"/>
                    </a:cubicBezTo>
                    <a:cubicBezTo>
                      <a:pt x="3162" y="42"/>
                      <a:pt x="0" y="1930"/>
                      <a:pt x="114" y="2647"/>
                    </a:cubicBezTo>
                    <a:cubicBezTo>
                      <a:pt x="228" y="3375"/>
                      <a:pt x="284" y="3489"/>
                      <a:pt x="614" y="3875"/>
                    </a:cubicBezTo>
                    <a:cubicBezTo>
                      <a:pt x="944" y="4262"/>
                      <a:pt x="1502" y="4864"/>
                      <a:pt x="2331" y="4978"/>
                    </a:cubicBezTo>
                    <a:cubicBezTo>
                      <a:pt x="2747" y="5035"/>
                      <a:pt x="3136" y="5063"/>
                      <a:pt x="3470" y="5063"/>
                    </a:cubicBezTo>
                    <a:cubicBezTo>
                      <a:pt x="3805" y="5063"/>
                      <a:pt x="4083" y="5035"/>
                      <a:pt x="4277" y="4978"/>
                    </a:cubicBezTo>
                    <a:cubicBezTo>
                      <a:pt x="4663" y="4864"/>
                      <a:pt x="4879" y="3591"/>
                      <a:pt x="4993" y="2817"/>
                    </a:cubicBezTo>
                    <a:cubicBezTo>
                      <a:pt x="5098" y="2101"/>
                      <a:pt x="4063" y="0"/>
                      <a:pt x="33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3"/>
              <p:cNvSpPr/>
              <p:nvPr/>
            </p:nvSpPr>
            <p:spPr>
              <a:xfrm>
                <a:off x="-1157997" y="2834407"/>
                <a:ext cx="184356" cy="233847"/>
              </a:xfrm>
              <a:custGeom>
                <a:avLst/>
                <a:gdLst/>
                <a:ahLst/>
                <a:cxnLst/>
                <a:rect l="l" t="t" r="r" b="b"/>
                <a:pathLst>
                  <a:path w="2276" h="2887" extrusionOk="0">
                    <a:moveTo>
                      <a:pt x="1272" y="0"/>
                    </a:moveTo>
                    <a:cubicBezTo>
                      <a:pt x="840" y="0"/>
                      <a:pt x="525" y="324"/>
                      <a:pt x="387" y="507"/>
                    </a:cubicBezTo>
                    <a:cubicBezTo>
                      <a:pt x="217" y="723"/>
                      <a:pt x="1" y="1337"/>
                      <a:pt x="331" y="1724"/>
                    </a:cubicBezTo>
                    <a:cubicBezTo>
                      <a:pt x="649" y="2098"/>
                      <a:pt x="979" y="2887"/>
                      <a:pt x="1402" y="2887"/>
                    </a:cubicBezTo>
                    <a:cubicBezTo>
                      <a:pt x="1416" y="2887"/>
                      <a:pt x="1431" y="2886"/>
                      <a:pt x="1446" y="2884"/>
                    </a:cubicBezTo>
                    <a:cubicBezTo>
                      <a:pt x="1889" y="2828"/>
                      <a:pt x="1889" y="2384"/>
                      <a:pt x="1946" y="1940"/>
                    </a:cubicBezTo>
                    <a:cubicBezTo>
                      <a:pt x="1991" y="1496"/>
                      <a:pt x="2275" y="894"/>
                      <a:pt x="2162" y="780"/>
                    </a:cubicBezTo>
                    <a:cubicBezTo>
                      <a:pt x="2162" y="780"/>
                      <a:pt x="2219" y="280"/>
                      <a:pt x="1605" y="63"/>
                    </a:cubicBezTo>
                    <a:cubicBezTo>
                      <a:pt x="1487" y="19"/>
                      <a:pt x="1376" y="0"/>
                      <a:pt x="1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13"/>
            <p:cNvGrpSpPr/>
            <p:nvPr/>
          </p:nvGrpSpPr>
          <p:grpSpPr>
            <a:xfrm>
              <a:off x="201351" y="2615846"/>
              <a:ext cx="226459" cy="214794"/>
              <a:chOff x="-1643426" y="2452494"/>
              <a:chExt cx="418284" cy="396738"/>
            </a:xfrm>
          </p:grpSpPr>
          <p:sp>
            <p:nvSpPr>
              <p:cNvPr id="1217" name="Google Shape;1217;p13"/>
              <p:cNvSpPr/>
              <p:nvPr/>
            </p:nvSpPr>
            <p:spPr>
              <a:xfrm>
                <a:off x="-1643426" y="2452494"/>
                <a:ext cx="418284" cy="396738"/>
              </a:xfrm>
              <a:custGeom>
                <a:avLst/>
                <a:gdLst/>
                <a:ahLst/>
                <a:cxnLst/>
                <a:rect l="l" t="t" r="r" b="b"/>
                <a:pathLst>
                  <a:path w="5164" h="4898" extrusionOk="0">
                    <a:moveTo>
                      <a:pt x="2689" y="1"/>
                    </a:moveTo>
                    <a:cubicBezTo>
                      <a:pt x="2294" y="1"/>
                      <a:pt x="1975" y="47"/>
                      <a:pt x="1888" y="173"/>
                    </a:cubicBezTo>
                    <a:cubicBezTo>
                      <a:pt x="1888" y="173"/>
                      <a:pt x="1058" y="1447"/>
                      <a:pt x="671" y="2220"/>
                    </a:cubicBezTo>
                    <a:cubicBezTo>
                      <a:pt x="284" y="3004"/>
                      <a:pt x="0" y="3607"/>
                      <a:pt x="284" y="4051"/>
                    </a:cubicBezTo>
                    <a:cubicBezTo>
                      <a:pt x="557" y="4495"/>
                      <a:pt x="1001" y="4608"/>
                      <a:pt x="1388" y="4778"/>
                    </a:cubicBezTo>
                    <a:cubicBezTo>
                      <a:pt x="1581" y="4858"/>
                      <a:pt x="1817" y="4898"/>
                      <a:pt x="2040" y="4898"/>
                    </a:cubicBezTo>
                    <a:cubicBezTo>
                      <a:pt x="2264" y="4898"/>
                      <a:pt x="2474" y="4858"/>
                      <a:pt x="2616" y="4778"/>
                    </a:cubicBezTo>
                    <a:cubicBezTo>
                      <a:pt x="2889" y="4608"/>
                      <a:pt x="4277" y="3664"/>
                      <a:pt x="4550" y="3221"/>
                    </a:cubicBezTo>
                    <a:cubicBezTo>
                      <a:pt x="4834" y="2777"/>
                      <a:pt x="5164" y="2163"/>
                      <a:pt x="5107" y="1560"/>
                    </a:cubicBezTo>
                    <a:cubicBezTo>
                      <a:pt x="5050" y="946"/>
                      <a:pt x="5164" y="388"/>
                      <a:pt x="4550" y="229"/>
                    </a:cubicBezTo>
                    <a:cubicBezTo>
                      <a:pt x="4176" y="124"/>
                      <a:pt x="3331" y="1"/>
                      <a:pt x="26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3"/>
              <p:cNvSpPr/>
              <p:nvPr/>
            </p:nvSpPr>
            <p:spPr>
              <a:xfrm>
                <a:off x="-1571580" y="2577881"/>
                <a:ext cx="176013" cy="169695"/>
              </a:xfrm>
              <a:custGeom>
                <a:avLst/>
                <a:gdLst/>
                <a:ahLst/>
                <a:cxnLst/>
                <a:rect l="l" t="t" r="r" b="b"/>
                <a:pathLst>
                  <a:path w="2173" h="2095" extrusionOk="0">
                    <a:moveTo>
                      <a:pt x="1174" y="1"/>
                    </a:moveTo>
                    <a:cubicBezTo>
                      <a:pt x="1108" y="1"/>
                      <a:pt x="1049" y="21"/>
                      <a:pt x="1001" y="69"/>
                    </a:cubicBezTo>
                    <a:cubicBezTo>
                      <a:pt x="1001" y="69"/>
                      <a:pt x="444" y="842"/>
                      <a:pt x="444" y="1115"/>
                    </a:cubicBezTo>
                    <a:cubicBezTo>
                      <a:pt x="444" y="1400"/>
                      <a:pt x="1" y="1946"/>
                      <a:pt x="398" y="2059"/>
                    </a:cubicBezTo>
                    <a:cubicBezTo>
                      <a:pt x="479" y="2083"/>
                      <a:pt x="570" y="2095"/>
                      <a:pt x="664" y="2095"/>
                    </a:cubicBezTo>
                    <a:cubicBezTo>
                      <a:pt x="1021" y="2095"/>
                      <a:pt x="1436" y="1933"/>
                      <a:pt x="1616" y="1673"/>
                    </a:cubicBezTo>
                    <a:cubicBezTo>
                      <a:pt x="1831" y="1343"/>
                      <a:pt x="2172" y="899"/>
                      <a:pt x="1945" y="569"/>
                    </a:cubicBezTo>
                    <a:cubicBezTo>
                      <a:pt x="1774" y="299"/>
                      <a:pt x="1425" y="1"/>
                      <a:pt x="1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13"/>
            <p:cNvGrpSpPr/>
            <p:nvPr/>
          </p:nvGrpSpPr>
          <p:grpSpPr>
            <a:xfrm>
              <a:off x="-2920" y="2733549"/>
              <a:ext cx="148663" cy="265445"/>
              <a:chOff x="-803301" y="2780542"/>
              <a:chExt cx="274590" cy="490293"/>
            </a:xfrm>
          </p:grpSpPr>
          <p:sp>
            <p:nvSpPr>
              <p:cNvPr id="1220" name="Google Shape;1220;p13"/>
              <p:cNvSpPr/>
              <p:nvPr/>
            </p:nvSpPr>
            <p:spPr>
              <a:xfrm>
                <a:off x="-803301" y="2780542"/>
                <a:ext cx="274590" cy="490293"/>
              </a:xfrm>
              <a:custGeom>
                <a:avLst/>
                <a:gdLst/>
                <a:ahLst/>
                <a:cxnLst/>
                <a:rect l="l" t="t" r="r" b="b"/>
                <a:pathLst>
                  <a:path w="3390" h="6053" extrusionOk="0">
                    <a:moveTo>
                      <a:pt x="2275" y="1"/>
                    </a:moveTo>
                    <a:cubicBezTo>
                      <a:pt x="2275" y="1"/>
                      <a:pt x="330" y="558"/>
                      <a:pt x="274" y="1172"/>
                    </a:cubicBezTo>
                    <a:cubicBezTo>
                      <a:pt x="228" y="1775"/>
                      <a:pt x="1" y="2060"/>
                      <a:pt x="57" y="2992"/>
                    </a:cubicBezTo>
                    <a:cubicBezTo>
                      <a:pt x="115" y="3936"/>
                      <a:pt x="1331" y="5937"/>
                      <a:pt x="1831" y="6051"/>
                    </a:cubicBezTo>
                    <a:cubicBezTo>
                      <a:pt x="1838" y="6052"/>
                      <a:pt x="1844" y="6053"/>
                      <a:pt x="1850" y="6053"/>
                    </a:cubicBezTo>
                    <a:cubicBezTo>
                      <a:pt x="2358" y="6053"/>
                      <a:pt x="3390" y="2002"/>
                      <a:pt x="3390" y="2002"/>
                    </a:cubicBezTo>
                    <a:lnTo>
                      <a:pt x="2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3"/>
              <p:cNvSpPr/>
              <p:nvPr/>
            </p:nvSpPr>
            <p:spPr>
              <a:xfrm>
                <a:off x="-748950" y="2915082"/>
                <a:ext cx="116154" cy="203715"/>
              </a:xfrm>
              <a:custGeom>
                <a:avLst/>
                <a:gdLst/>
                <a:ahLst/>
                <a:cxnLst/>
                <a:rect l="l" t="t" r="r" b="b"/>
                <a:pathLst>
                  <a:path w="1434" h="2515" extrusionOk="0">
                    <a:moveTo>
                      <a:pt x="1274" y="0"/>
                    </a:moveTo>
                    <a:cubicBezTo>
                      <a:pt x="1274" y="0"/>
                      <a:pt x="387" y="228"/>
                      <a:pt x="273" y="672"/>
                    </a:cubicBezTo>
                    <a:cubicBezTo>
                      <a:pt x="160" y="1115"/>
                      <a:pt x="0" y="1672"/>
                      <a:pt x="217" y="2002"/>
                    </a:cubicBezTo>
                    <a:cubicBezTo>
                      <a:pt x="383" y="2243"/>
                      <a:pt x="664" y="2514"/>
                      <a:pt x="910" y="2514"/>
                    </a:cubicBezTo>
                    <a:cubicBezTo>
                      <a:pt x="1001" y="2514"/>
                      <a:pt x="1087" y="2477"/>
                      <a:pt x="1160" y="2388"/>
                    </a:cubicBezTo>
                    <a:cubicBezTo>
                      <a:pt x="1433" y="2059"/>
                      <a:pt x="1274" y="0"/>
                      <a:pt x="1274" y="0"/>
                    </a:cubicBezTo>
                    <a:close/>
                  </a:path>
                </a:pathLst>
              </a:custGeom>
              <a:solidFill>
                <a:srgbClr val="200F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13"/>
            <p:cNvGrpSpPr/>
            <p:nvPr/>
          </p:nvGrpSpPr>
          <p:grpSpPr>
            <a:xfrm>
              <a:off x="202796" y="2894928"/>
              <a:ext cx="223566" cy="299394"/>
              <a:chOff x="-1090687" y="2240600"/>
              <a:chExt cx="337203" cy="451575"/>
            </a:xfrm>
          </p:grpSpPr>
          <p:sp>
            <p:nvSpPr>
              <p:cNvPr id="1223" name="Google Shape;1223;p13"/>
              <p:cNvSpPr/>
              <p:nvPr/>
            </p:nvSpPr>
            <p:spPr>
              <a:xfrm>
                <a:off x="-1090687" y="2240600"/>
                <a:ext cx="337203" cy="451575"/>
              </a:xfrm>
              <a:custGeom>
                <a:avLst/>
                <a:gdLst/>
                <a:ahLst/>
                <a:cxnLst/>
                <a:rect l="l" t="t" r="r" b="b"/>
                <a:pathLst>
                  <a:path w="4163" h="5575" extrusionOk="0">
                    <a:moveTo>
                      <a:pt x="2362" y="1"/>
                    </a:moveTo>
                    <a:cubicBezTo>
                      <a:pt x="2204" y="1"/>
                      <a:pt x="2060" y="56"/>
                      <a:pt x="1945" y="184"/>
                    </a:cubicBezTo>
                    <a:cubicBezTo>
                      <a:pt x="1945" y="184"/>
                      <a:pt x="0" y="1571"/>
                      <a:pt x="0" y="1902"/>
                    </a:cubicBezTo>
                    <a:cubicBezTo>
                      <a:pt x="0" y="2231"/>
                      <a:pt x="114" y="2948"/>
                      <a:pt x="114" y="3289"/>
                    </a:cubicBezTo>
                    <a:cubicBezTo>
                      <a:pt x="114" y="3619"/>
                      <a:pt x="443" y="4449"/>
                      <a:pt x="1001" y="4733"/>
                    </a:cubicBezTo>
                    <a:cubicBezTo>
                      <a:pt x="1519" y="4987"/>
                      <a:pt x="2607" y="5574"/>
                      <a:pt x="3113" y="5574"/>
                    </a:cubicBezTo>
                    <a:cubicBezTo>
                      <a:pt x="3152" y="5574"/>
                      <a:pt x="3187" y="5571"/>
                      <a:pt x="3219" y="5564"/>
                    </a:cubicBezTo>
                    <a:cubicBezTo>
                      <a:pt x="3663" y="5450"/>
                      <a:pt x="3878" y="4779"/>
                      <a:pt x="3935" y="3790"/>
                    </a:cubicBezTo>
                    <a:cubicBezTo>
                      <a:pt x="3992" y="2789"/>
                      <a:pt x="4163" y="1788"/>
                      <a:pt x="3822" y="1128"/>
                    </a:cubicBezTo>
                    <a:cubicBezTo>
                      <a:pt x="3568" y="611"/>
                      <a:pt x="2889" y="1"/>
                      <a:pt x="2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3"/>
              <p:cNvSpPr/>
              <p:nvPr/>
            </p:nvSpPr>
            <p:spPr>
              <a:xfrm>
                <a:off x="-964490" y="2319574"/>
                <a:ext cx="138186" cy="181116"/>
              </a:xfrm>
              <a:custGeom>
                <a:avLst/>
                <a:gdLst/>
                <a:ahLst/>
                <a:cxnLst/>
                <a:rect l="l" t="t" r="r" b="b"/>
                <a:pathLst>
                  <a:path w="1706" h="2236" extrusionOk="0">
                    <a:moveTo>
                      <a:pt x="1009" y="0"/>
                    </a:moveTo>
                    <a:cubicBezTo>
                      <a:pt x="953" y="0"/>
                      <a:pt x="893" y="12"/>
                      <a:pt x="831" y="40"/>
                    </a:cubicBezTo>
                    <a:cubicBezTo>
                      <a:pt x="444" y="199"/>
                      <a:pt x="103" y="540"/>
                      <a:pt x="46" y="869"/>
                    </a:cubicBezTo>
                    <a:cubicBezTo>
                      <a:pt x="0" y="1200"/>
                      <a:pt x="387" y="1973"/>
                      <a:pt x="1046" y="2200"/>
                    </a:cubicBezTo>
                    <a:cubicBezTo>
                      <a:pt x="1122" y="2225"/>
                      <a:pt x="1188" y="2236"/>
                      <a:pt x="1246" y="2236"/>
                    </a:cubicBezTo>
                    <a:cubicBezTo>
                      <a:pt x="1706" y="2236"/>
                      <a:pt x="1661" y="1543"/>
                      <a:pt x="1661" y="1200"/>
                    </a:cubicBezTo>
                    <a:cubicBezTo>
                      <a:pt x="1661" y="813"/>
                      <a:pt x="1490" y="313"/>
                      <a:pt x="1490" y="313"/>
                    </a:cubicBezTo>
                    <a:cubicBezTo>
                      <a:pt x="1490" y="313"/>
                      <a:pt x="1298" y="0"/>
                      <a:pt x="10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25" name="Google Shape;1225;p13"/>
          <p:cNvSpPr/>
          <p:nvPr/>
        </p:nvSpPr>
        <p:spPr>
          <a:xfrm>
            <a:off x="8945788" y="2674225"/>
            <a:ext cx="638087" cy="789739"/>
          </a:xfrm>
          <a:custGeom>
            <a:avLst/>
            <a:gdLst/>
            <a:ahLst/>
            <a:cxnLst/>
            <a:rect l="l" t="t" r="r" b="b"/>
            <a:pathLst>
              <a:path w="4906" h="6072" extrusionOk="0">
                <a:moveTo>
                  <a:pt x="4398" y="1"/>
                </a:moveTo>
                <a:cubicBezTo>
                  <a:pt x="4246" y="1"/>
                  <a:pt x="4012" y="96"/>
                  <a:pt x="3674" y="316"/>
                </a:cubicBezTo>
                <a:cubicBezTo>
                  <a:pt x="3674" y="316"/>
                  <a:pt x="3139" y="407"/>
                  <a:pt x="1672" y="1749"/>
                </a:cubicBezTo>
                <a:cubicBezTo>
                  <a:pt x="194" y="3091"/>
                  <a:pt x="0" y="6002"/>
                  <a:pt x="194" y="6071"/>
                </a:cubicBezTo>
                <a:cubicBezTo>
                  <a:pt x="196" y="6071"/>
                  <a:pt x="198" y="6072"/>
                  <a:pt x="201" y="6072"/>
                </a:cubicBezTo>
                <a:cubicBezTo>
                  <a:pt x="455" y="6072"/>
                  <a:pt x="3159" y="3373"/>
                  <a:pt x="3902" y="2079"/>
                </a:cubicBezTo>
                <a:cubicBezTo>
                  <a:pt x="4488" y="1064"/>
                  <a:pt x="4906" y="1"/>
                  <a:pt x="43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3"/>
          <p:cNvSpPr/>
          <p:nvPr/>
        </p:nvSpPr>
        <p:spPr>
          <a:xfrm rot="1146114">
            <a:off x="-628739" y="3204931"/>
            <a:ext cx="1020722" cy="219544"/>
          </a:xfrm>
          <a:custGeom>
            <a:avLst/>
            <a:gdLst/>
            <a:ahLst/>
            <a:cxnLst/>
            <a:rect l="l" t="t" r="r" b="b"/>
            <a:pathLst>
              <a:path w="7848" h="1688" extrusionOk="0">
                <a:moveTo>
                  <a:pt x="3829" y="1"/>
                </a:moveTo>
                <a:cubicBezTo>
                  <a:pt x="3441" y="1"/>
                  <a:pt x="3088" y="48"/>
                  <a:pt x="2810" y="166"/>
                </a:cubicBezTo>
                <a:cubicBezTo>
                  <a:pt x="1377" y="769"/>
                  <a:pt x="0" y="1349"/>
                  <a:pt x="945" y="1406"/>
                </a:cubicBezTo>
                <a:cubicBezTo>
                  <a:pt x="1679" y="1450"/>
                  <a:pt x="4567" y="1688"/>
                  <a:pt x="6171" y="1688"/>
                </a:cubicBezTo>
                <a:cubicBezTo>
                  <a:pt x="6655" y="1688"/>
                  <a:pt x="7022" y="1666"/>
                  <a:pt x="7177" y="1611"/>
                </a:cubicBezTo>
                <a:cubicBezTo>
                  <a:pt x="7848" y="1372"/>
                  <a:pt x="7620" y="803"/>
                  <a:pt x="7620" y="803"/>
                </a:cubicBezTo>
                <a:cubicBezTo>
                  <a:pt x="7620" y="803"/>
                  <a:pt x="5427" y="1"/>
                  <a:pt x="3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3"/>
          <p:cNvSpPr/>
          <p:nvPr/>
        </p:nvSpPr>
        <p:spPr>
          <a:xfrm>
            <a:off x="6531250" y="-250038"/>
            <a:ext cx="869338" cy="488645"/>
          </a:xfrm>
          <a:custGeom>
            <a:avLst/>
            <a:gdLst/>
            <a:ahLst/>
            <a:cxnLst/>
            <a:rect l="l" t="t" r="r" b="b"/>
            <a:pathLst>
              <a:path w="6684" h="3757" extrusionOk="0">
                <a:moveTo>
                  <a:pt x="1081" y="1"/>
                </a:moveTo>
                <a:cubicBezTo>
                  <a:pt x="589" y="1"/>
                  <a:pt x="236" y="96"/>
                  <a:pt x="172" y="326"/>
                </a:cubicBezTo>
                <a:cubicBezTo>
                  <a:pt x="1" y="985"/>
                  <a:pt x="1741" y="2464"/>
                  <a:pt x="3584" y="3158"/>
                </a:cubicBezTo>
                <a:cubicBezTo>
                  <a:pt x="4689" y="3584"/>
                  <a:pt x="5624" y="3756"/>
                  <a:pt x="6157" y="3756"/>
                </a:cubicBezTo>
                <a:cubicBezTo>
                  <a:pt x="6507" y="3756"/>
                  <a:pt x="6683" y="3682"/>
                  <a:pt x="6620" y="3556"/>
                </a:cubicBezTo>
                <a:cubicBezTo>
                  <a:pt x="6461" y="3237"/>
                  <a:pt x="6006" y="2509"/>
                  <a:pt x="6006" y="2509"/>
                </a:cubicBezTo>
                <a:cubicBezTo>
                  <a:pt x="6006" y="2509"/>
                  <a:pt x="5608" y="1338"/>
                  <a:pt x="4232" y="724"/>
                </a:cubicBezTo>
                <a:cubicBezTo>
                  <a:pt x="3335" y="320"/>
                  <a:pt x="1978" y="1"/>
                  <a:pt x="10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3"/>
          <p:cNvSpPr/>
          <p:nvPr/>
        </p:nvSpPr>
        <p:spPr>
          <a:xfrm>
            <a:off x="-29795" y="2535221"/>
            <a:ext cx="228000" cy="611944"/>
          </a:xfrm>
          <a:custGeom>
            <a:avLst/>
            <a:gdLst/>
            <a:ahLst/>
            <a:cxnLst/>
            <a:rect l="l" t="t" r="r" b="b"/>
            <a:pathLst>
              <a:path w="1753" h="4705" extrusionOk="0">
                <a:moveTo>
                  <a:pt x="382" y="0"/>
                </a:moveTo>
                <a:cubicBezTo>
                  <a:pt x="130" y="0"/>
                  <a:pt x="0" y="806"/>
                  <a:pt x="56" y="1798"/>
                </a:cubicBezTo>
                <a:cubicBezTo>
                  <a:pt x="113" y="2810"/>
                  <a:pt x="1398" y="4619"/>
                  <a:pt x="1398" y="4619"/>
                </a:cubicBezTo>
                <a:cubicBezTo>
                  <a:pt x="1438" y="4678"/>
                  <a:pt x="1473" y="4704"/>
                  <a:pt x="1504" y="4704"/>
                </a:cubicBezTo>
                <a:cubicBezTo>
                  <a:pt x="1727" y="4704"/>
                  <a:pt x="1752" y="3341"/>
                  <a:pt x="1603" y="2503"/>
                </a:cubicBezTo>
                <a:cubicBezTo>
                  <a:pt x="1421" y="1559"/>
                  <a:pt x="648" y="47"/>
                  <a:pt x="398" y="1"/>
                </a:cubicBezTo>
                <a:cubicBezTo>
                  <a:pt x="392" y="1"/>
                  <a:pt x="387" y="0"/>
                  <a:pt x="3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 name="Google Shape;1229;p13"/>
          <p:cNvGrpSpPr/>
          <p:nvPr/>
        </p:nvGrpSpPr>
        <p:grpSpPr>
          <a:xfrm>
            <a:off x="182399" y="1017724"/>
            <a:ext cx="280657" cy="304237"/>
            <a:chOff x="1249275" y="3126825"/>
            <a:chExt cx="1511347" cy="1638325"/>
          </a:xfrm>
        </p:grpSpPr>
        <p:sp>
          <p:nvSpPr>
            <p:cNvPr id="1230" name="Google Shape;1230;p13"/>
            <p:cNvSpPr/>
            <p:nvPr/>
          </p:nvSpPr>
          <p:spPr>
            <a:xfrm>
              <a:off x="1448510" y="3182756"/>
              <a:ext cx="784244" cy="1365322"/>
            </a:xfrm>
            <a:custGeom>
              <a:avLst/>
              <a:gdLst/>
              <a:ahLst/>
              <a:cxnLst/>
              <a:rect l="l" t="t" r="r" b="b"/>
              <a:pathLst>
                <a:path w="2594" h="4516" extrusionOk="0">
                  <a:moveTo>
                    <a:pt x="1" y="0"/>
                  </a:moveTo>
                  <a:lnTo>
                    <a:pt x="1" y="0"/>
                  </a:lnTo>
                  <a:cubicBezTo>
                    <a:pt x="1" y="0"/>
                    <a:pt x="683" y="1468"/>
                    <a:pt x="968" y="2105"/>
                  </a:cubicBezTo>
                  <a:cubicBezTo>
                    <a:pt x="1241" y="2742"/>
                    <a:pt x="1206" y="3139"/>
                    <a:pt x="1673" y="3720"/>
                  </a:cubicBezTo>
                  <a:cubicBezTo>
                    <a:pt x="2139" y="4288"/>
                    <a:pt x="2594" y="4516"/>
                    <a:pt x="2594" y="4516"/>
                  </a:cubicBezTo>
                  <a:cubicBezTo>
                    <a:pt x="2594" y="4516"/>
                    <a:pt x="2503" y="3731"/>
                    <a:pt x="2014" y="2924"/>
                  </a:cubicBezTo>
                  <a:cubicBezTo>
                    <a:pt x="1514" y="2116"/>
                    <a:pt x="1411" y="1888"/>
                    <a:pt x="1082" y="1411"/>
                  </a:cubicBezTo>
                  <a:cubicBezTo>
                    <a:pt x="741" y="945"/>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3"/>
            <p:cNvSpPr/>
            <p:nvPr/>
          </p:nvSpPr>
          <p:spPr>
            <a:xfrm>
              <a:off x="1249275" y="3271943"/>
              <a:ext cx="203166" cy="554473"/>
            </a:xfrm>
            <a:custGeom>
              <a:avLst/>
              <a:gdLst/>
              <a:ahLst/>
              <a:cxnLst/>
              <a:rect l="l" t="t" r="r" b="b"/>
              <a:pathLst>
                <a:path w="672" h="1834" extrusionOk="0">
                  <a:moveTo>
                    <a:pt x="407" y="1"/>
                  </a:moveTo>
                  <a:cubicBezTo>
                    <a:pt x="404" y="1"/>
                    <a:pt x="401" y="1"/>
                    <a:pt x="399" y="1"/>
                  </a:cubicBezTo>
                  <a:cubicBezTo>
                    <a:pt x="285" y="13"/>
                    <a:pt x="91" y="115"/>
                    <a:pt x="46" y="354"/>
                  </a:cubicBezTo>
                  <a:cubicBezTo>
                    <a:pt x="0" y="604"/>
                    <a:pt x="0" y="1491"/>
                    <a:pt x="80" y="1651"/>
                  </a:cubicBezTo>
                  <a:cubicBezTo>
                    <a:pt x="132" y="1761"/>
                    <a:pt x="169" y="1833"/>
                    <a:pt x="220" y="1833"/>
                  </a:cubicBezTo>
                  <a:cubicBezTo>
                    <a:pt x="247" y="1833"/>
                    <a:pt x="279" y="1812"/>
                    <a:pt x="319" y="1764"/>
                  </a:cubicBezTo>
                  <a:cubicBezTo>
                    <a:pt x="319" y="1764"/>
                    <a:pt x="569" y="1298"/>
                    <a:pt x="626" y="1059"/>
                  </a:cubicBezTo>
                  <a:cubicBezTo>
                    <a:pt x="672" y="820"/>
                    <a:pt x="660" y="524"/>
                    <a:pt x="603" y="365"/>
                  </a:cubicBezTo>
                  <a:cubicBezTo>
                    <a:pt x="547" y="221"/>
                    <a:pt x="514" y="1"/>
                    <a:pt x="4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3"/>
            <p:cNvSpPr/>
            <p:nvPr/>
          </p:nvSpPr>
          <p:spPr>
            <a:xfrm>
              <a:off x="1407393" y="3763531"/>
              <a:ext cx="244585" cy="526659"/>
            </a:xfrm>
            <a:custGeom>
              <a:avLst/>
              <a:gdLst/>
              <a:ahLst/>
              <a:cxnLst/>
              <a:rect l="l" t="t" r="r" b="b"/>
              <a:pathLst>
                <a:path w="809" h="1742" extrusionOk="0">
                  <a:moveTo>
                    <a:pt x="616" y="1"/>
                  </a:moveTo>
                  <a:cubicBezTo>
                    <a:pt x="612" y="1"/>
                    <a:pt x="608" y="1"/>
                    <a:pt x="604" y="2"/>
                  </a:cubicBezTo>
                  <a:cubicBezTo>
                    <a:pt x="444" y="25"/>
                    <a:pt x="103" y="457"/>
                    <a:pt x="58" y="695"/>
                  </a:cubicBezTo>
                  <a:cubicBezTo>
                    <a:pt x="0" y="945"/>
                    <a:pt x="126" y="1741"/>
                    <a:pt x="126" y="1741"/>
                  </a:cubicBezTo>
                  <a:cubicBezTo>
                    <a:pt x="126" y="1741"/>
                    <a:pt x="136" y="1742"/>
                    <a:pt x="152" y="1742"/>
                  </a:cubicBezTo>
                  <a:cubicBezTo>
                    <a:pt x="215" y="1742"/>
                    <a:pt x="369" y="1734"/>
                    <a:pt x="387" y="1662"/>
                  </a:cubicBezTo>
                  <a:cubicBezTo>
                    <a:pt x="387" y="1662"/>
                    <a:pt x="774" y="1127"/>
                    <a:pt x="797" y="752"/>
                  </a:cubicBezTo>
                  <a:cubicBezTo>
                    <a:pt x="808" y="387"/>
                    <a:pt x="765" y="1"/>
                    <a:pt x="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3"/>
            <p:cNvSpPr/>
            <p:nvPr/>
          </p:nvSpPr>
          <p:spPr>
            <a:xfrm>
              <a:off x="1703072" y="4195863"/>
              <a:ext cx="268469" cy="569287"/>
            </a:xfrm>
            <a:custGeom>
              <a:avLst/>
              <a:gdLst/>
              <a:ahLst/>
              <a:cxnLst/>
              <a:rect l="l" t="t" r="r" b="b"/>
              <a:pathLst>
                <a:path w="888" h="1883" extrusionOk="0">
                  <a:moveTo>
                    <a:pt x="167" y="0"/>
                  </a:moveTo>
                  <a:cubicBezTo>
                    <a:pt x="161" y="0"/>
                    <a:pt x="155" y="2"/>
                    <a:pt x="149" y="5"/>
                  </a:cubicBezTo>
                  <a:cubicBezTo>
                    <a:pt x="23" y="84"/>
                    <a:pt x="0" y="835"/>
                    <a:pt x="69" y="1062"/>
                  </a:cubicBezTo>
                  <a:cubicBezTo>
                    <a:pt x="122" y="1283"/>
                    <a:pt x="534" y="1883"/>
                    <a:pt x="694" y="1883"/>
                  </a:cubicBezTo>
                  <a:cubicBezTo>
                    <a:pt x="707" y="1883"/>
                    <a:pt x="719" y="1879"/>
                    <a:pt x="728" y="1870"/>
                  </a:cubicBezTo>
                  <a:cubicBezTo>
                    <a:pt x="728" y="1870"/>
                    <a:pt x="888" y="1324"/>
                    <a:pt x="751" y="1006"/>
                  </a:cubicBezTo>
                  <a:cubicBezTo>
                    <a:pt x="621" y="701"/>
                    <a:pt x="31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3"/>
            <p:cNvSpPr/>
            <p:nvPr/>
          </p:nvSpPr>
          <p:spPr>
            <a:xfrm>
              <a:off x="1521674" y="3126825"/>
              <a:ext cx="552962" cy="300818"/>
            </a:xfrm>
            <a:custGeom>
              <a:avLst/>
              <a:gdLst/>
              <a:ahLst/>
              <a:cxnLst/>
              <a:rect l="l" t="t" r="r" b="b"/>
              <a:pathLst>
                <a:path w="1829" h="995" extrusionOk="0">
                  <a:moveTo>
                    <a:pt x="560" y="0"/>
                  </a:moveTo>
                  <a:cubicBezTo>
                    <a:pt x="278" y="0"/>
                    <a:pt x="0" y="98"/>
                    <a:pt x="135" y="243"/>
                  </a:cubicBezTo>
                  <a:cubicBezTo>
                    <a:pt x="135" y="243"/>
                    <a:pt x="521" y="617"/>
                    <a:pt x="726" y="708"/>
                  </a:cubicBezTo>
                  <a:cubicBezTo>
                    <a:pt x="931" y="795"/>
                    <a:pt x="1384" y="995"/>
                    <a:pt x="1604" y="995"/>
                  </a:cubicBezTo>
                  <a:cubicBezTo>
                    <a:pt x="1615" y="995"/>
                    <a:pt x="1626" y="994"/>
                    <a:pt x="1636" y="993"/>
                  </a:cubicBezTo>
                  <a:cubicBezTo>
                    <a:pt x="1829" y="970"/>
                    <a:pt x="1738" y="766"/>
                    <a:pt x="1579" y="607"/>
                  </a:cubicBezTo>
                  <a:cubicBezTo>
                    <a:pt x="1431" y="447"/>
                    <a:pt x="942" y="26"/>
                    <a:pt x="646" y="3"/>
                  </a:cubicBezTo>
                  <a:cubicBezTo>
                    <a:pt x="617" y="1"/>
                    <a:pt x="589" y="0"/>
                    <a:pt x="5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3"/>
            <p:cNvSpPr/>
            <p:nvPr/>
          </p:nvSpPr>
          <p:spPr>
            <a:xfrm>
              <a:off x="1905935" y="3543435"/>
              <a:ext cx="576241" cy="395145"/>
            </a:xfrm>
            <a:custGeom>
              <a:avLst/>
              <a:gdLst/>
              <a:ahLst/>
              <a:cxnLst/>
              <a:rect l="l" t="t" r="r" b="b"/>
              <a:pathLst>
                <a:path w="1906" h="1307" extrusionOk="0">
                  <a:moveTo>
                    <a:pt x="229" y="0"/>
                  </a:moveTo>
                  <a:cubicBezTo>
                    <a:pt x="199" y="0"/>
                    <a:pt x="172" y="4"/>
                    <a:pt x="148" y="13"/>
                  </a:cubicBezTo>
                  <a:cubicBezTo>
                    <a:pt x="1" y="70"/>
                    <a:pt x="24" y="400"/>
                    <a:pt x="126" y="490"/>
                  </a:cubicBezTo>
                  <a:cubicBezTo>
                    <a:pt x="126" y="490"/>
                    <a:pt x="262" y="627"/>
                    <a:pt x="626" y="889"/>
                  </a:cubicBezTo>
                  <a:cubicBezTo>
                    <a:pt x="989" y="1131"/>
                    <a:pt x="1139" y="1287"/>
                    <a:pt x="1353" y="1287"/>
                  </a:cubicBezTo>
                  <a:cubicBezTo>
                    <a:pt x="1361" y="1287"/>
                    <a:pt x="1369" y="1287"/>
                    <a:pt x="1377" y="1287"/>
                  </a:cubicBezTo>
                  <a:cubicBezTo>
                    <a:pt x="1485" y="1287"/>
                    <a:pt x="1619" y="1307"/>
                    <a:pt x="1725" y="1307"/>
                  </a:cubicBezTo>
                  <a:cubicBezTo>
                    <a:pt x="1830" y="1307"/>
                    <a:pt x="1906" y="1287"/>
                    <a:pt x="1900" y="1207"/>
                  </a:cubicBezTo>
                  <a:cubicBezTo>
                    <a:pt x="1877" y="1048"/>
                    <a:pt x="1513" y="662"/>
                    <a:pt x="1070" y="377"/>
                  </a:cubicBezTo>
                  <a:cubicBezTo>
                    <a:pt x="683" y="135"/>
                    <a:pt x="402" y="0"/>
                    <a:pt x="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3"/>
            <p:cNvSpPr/>
            <p:nvPr/>
          </p:nvSpPr>
          <p:spPr>
            <a:xfrm>
              <a:off x="2170776" y="4033210"/>
              <a:ext cx="589846" cy="533612"/>
            </a:xfrm>
            <a:custGeom>
              <a:avLst/>
              <a:gdLst/>
              <a:ahLst/>
              <a:cxnLst/>
              <a:rect l="l" t="t" r="r" b="b"/>
              <a:pathLst>
                <a:path w="1951" h="1765" extrusionOk="0">
                  <a:moveTo>
                    <a:pt x="164" y="1"/>
                  </a:moveTo>
                  <a:cubicBezTo>
                    <a:pt x="138" y="1"/>
                    <a:pt x="118" y="10"/>
                    <a:pt x="103" y="31"/>
                  </a:cubicBezTo>
                  <a:cubicBezTo>
                    <a:pt x="35" y="122"/>
                    <a:pt x="0" y="338"/>
                    <a:pt x="137" y="485"/>
                  </a:cubicBezTo>
                  <a:cubicBezTo>
                    <a:pt x="137" y="485"/>
                    <a:pt x="308" y="895"/>
                    <a:pt x="672" y="1145"/>
                  </a:cubicBezTo>
                  <a:cubicBezTo>
                    <a:pt x="1036" y="1395"/>
                    <a:pt x="1411" y="1657"/>
                    <a:pt x="1627" y="1726"/>
                  </a:cubicBezTo>
                  <a:cubicBezTo>
                    <a:pt x="1709" y="1750"/>
                    <a:pt x="1778" y="1765"/>
                    <a:pt x="1829" y="1765"/>
                  </a:cubicBezTo>
                  <a:cubicBezTo>
                    <a:pt x="1918" y="1765"/>
                    <a:pt x="1951" y="1720"/>
                    <a:pt x="1900" y="1612"/>
                  </a:cubicBezTo>
                  <a:cubicBezTo>
                    <a:pt x="1820" y="1441"/>
                    <a:pt x="1172" y="520"/>
                    <a:pt x="751" y="293"/>
                  </a:cubicBezTo>
                  <a:cubicBezTo>
                    <a:pt x="424" y="116"/>
                    <a:pt x="255"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2">
  <p:cSld name="CUSTOM_10_1">
    <p:spTree>
      <p:nvGrpSpPr>
        <p:cNvPr id="1" name="Shape 2112"/>
        <p:cNvGrpSpPr/>
        <p:nvPr/>
      </p:nvGrpSpPr>
      <p:grpSpPr>
        <a:xfrm>
          <a:off x="0" y="0"/>
          <a:ext cx="0" cy="0"/>
          <a:chOff x="0" y="0"/>
          <a:chExt cx="0" cy="0"/>
        </a:xfrm>
      </p:grpSpPr>
      <p:sp>
        <p:nvSpPr>
          <p:cNvPr id="2113" name="Google Shape;2113;p21"/>
          <p:cNvSpPr txBox="1">
            <a:spLocks noGrp="1"/>
          </p:cNvSpPr>
          <p:nvPr>
            <p:ph type="body" idx="1"/>
          </p:nvPr>
        </p:nvSpPr>
        <p:spPr>
          <a:xfrm>
            <a:off x="713000" y="1656600"/>
            <a:ext cx="3736500" cy="28296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SzPts val="1600"/>
              <a:buChar char="●"/>
              <a:defRPr/>
            </a:lvl1pPr>
            <a:lvl2pPr marL="914400" lvl="1" indent="-330200" rtl="0">
              <a:lnSpc>
                <a:spcPct val="115000"/>
              </a:lnSpc>
              <a:spcBef>
                <a:spcPts val="0"/>
              </a:spcBef>
              <a:spcAft>
                <a:spcPts val="0"/>
              </a:spcAft>
              <a:buSzPts val="1600"/>
              <a:buChar char="○"/>
              <a:defRPr/>
            </a:lvl2pPr>
            <a:lvl3pPr marL="1371600" lvl="2" indent="-330200" rtl="0">
              <a:lnSpc>
                <a:spcPct val="115000"/>
              </a:lnSpc>
              <a:spcBef>
                <a:spcPts val="1600"/>
              </a:spcBef>
              <a:spcAft>
                <a:spcPts val="0"/>
              </a:spcAft>
              <a:buSzPts val="1600"/>
              <a:buChar char="■"/>
              <a:defRPr/>
            </a:lvl3pPr>
            <a:lvl4pPr marL="1828800" lvl="3" indent="-330200" rtl="0">
              <a:lnSpc>
                <a:spcPct val="115000"/>
              </a:lnSpc>
              <a:spcBef>
                <a:spcPts val="1600"/>
              </a:spcBef>
              <a:spcAft>
                <a:spcPts val="0"/>
              </a:spcAft>
              <a:buSzPts val="1600"/>
              <a:buChar char="●"/>
              <a:defRPr/>
            </a:lvl4pPr>
            <a:lvl5pPr marL="2286000" lvl="4" indent="-330200" rtl="0">
              <a:lnSpc>
                <a:spcPct val="115000"/>
              </a:lnSpc>
              <a:spcBef>
                <a:spcPts val="1600"/>
              </a:spcBef>
              <a:spcAft>
                <a:spcPts val="0"/>
              </a:spcAft>
              <a:buSzPts val="1600"/>
              <a:buChar char="○"/>
              <a:defRPr/>
            </a:lvl5pPr>
            <a:lvl6pPr marL="2743200" lvl="5" indent="-330200" rtl="0">
              <a:lnSpc>
                <a:spcPct val="115000"/>
              </a:lnSpc>
              <a:spcBef>
                <a:spcPts val="1600"/>
              </a:spcBef>
              <a:spcAft>
                <a:spcPts val="0"/>
              </a:spcAft>
              <a:buSzPts val="1600"/>
              <a:buChar char="■"/>
              <a:defRPr/>
            </a:lvl6pPr>
            <a:lvl7pPr marL="3200400" lvl="6" indent="-330200" rtl="0">
              <a:lnSpc>
                <a:spcPct val="115000"/>
              </a:lnSpc>
              <a:spcBef>
                <a:spcPts val="1600"/>
              </a:spcBef>
              <a:spcAft>
                <a:spcPts val="0"/>
              </a:spcAft>
              <a:buSzPts val="1600"/>
              <a:buChar char="●"/>
              <a:defRPr/>
            </a:lvl7pPr>
            <a:lvl8pPr marL="3657600" lvl="7" indent="-330200" rtl="0">
              <a:lnSpc>
                <a:spcPct val="115000"/>
              </a:lnSpc>
              <a:spcBef>
                <a:spcPts val="1600"/>
              </a:spcBef>
              <a:spcAft>
                <a:spcPts val="0"/>
              </a:spcAft>
              <a:buSzPts val="1600"/>
              <a:buChar char="○"/>
              <a:defRPr/>
            </a:lvl8pPr>
            <a:lvl9pPr marL="4114800" lvl="8" indent="-330200" rtl="0">
              <a:lnSpc>
                <a:spcPct val="115000"/>
              </a:lnSpc>
              <a:spcBef>
                <a:spcPts val="1600"/>
              </a:spcBef>
              <a:spcAft>
                <a:spcPts val="1600"/>
              </a:spcAft>
              <a:buSzPts val="1600"/>
              <a:buChar char="■"/>
              <a:defRPr/>
            </a:lvl9pPr>
          </a:lstStyle>
          <a:p>
            <a:endParaRPr/>
          </a:p>
        </p:txBody>
      </p:sp>
      <p:sp>
        <p:nvSpPr>
          <p:cNvPr id="2114" name="Google Shape;2114;p21"/>
          <p:cNvSpPr txBox="1">
            <a:spLocks noGrp="1"/>
          </p:cNvSpPr>
          <p:nvPr>
            <p:ph type="body" idx="2"/>
          </p:nvPr>
        </p:nvSpPr>
        <p:spPr>
          <a:xfrm>
            <a:off x="4694500" y="1656600"/>
            <a:ext cx="3736500" cy="28296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SzPts val="1600"/>
              <a:buChar char="●"/>
              <a:defRPr/>
            </a:lvl1pPr>
            <a:lvl2pPr marL="914400" lvl="1" indent="-330200" rtl="0">
              <a:lnSpc>
                <a:spcPct val="115000"/>
              </a:lnSpc>
              <a:spcBef>
                <a:spcPts val="0"/>
              </a:spcBef>
              <a:spcAft>
                <a:spcPts val="0"/>
              </a:spcAft>
              <a:buSzPts val="1600"/>
              <a:buChar char="○"/>
              <a:defRPr/>
            </a:lvl2pPr>
            <a:lvl3pPr marL="1371600" lvl="2" indent="-330200" rtl="0">
              <a:lnSpc>
                <a:spcPct val="115000"/>
              </a:lnSpc>
              <a:spcBef>
                <a:spcPts val="1600"/>
              </a:spcBef>
              <a:spcAft>
                <a:spcPts val="0"/>
              </a:spcAft>
              <a:buSzPts val="1600"/>
              <a:buChar char="■"/>
              <a:defRPr/>
            </a:lvl3pPr>
            <a:lvl4pPr marL="1828800" lvl="3" indent="-330200" rtl="0">
              <a:lnSpc>
                <a:spcPct val="115000"/>
              </a:lnSpc>
              <a:spcBef>
                <a:spcPts val="1600"/>
              </a:spcBef>
              <a:spcAft>
                <a:spcPts val="0"/>
              </a:spcAft>
              <a:buSzPts val="1600"/>
              <a:buChar char="●"/>
              <a:defRPr/>
            </a:lvl4pPr>
            <a:lvl5pPr marL="2286000" lvl="4" indent="-330200" rtl="0">
              <a:lnSpc>
                <a:spcPct val="115000"/>
              </a:lnSpc>
              <a:spcBef>
                <a:spcPts val="1600"/>
              </a:spcBef>
              <a:spcAft>
                <a:spcPts val="0"/>
              </a:spcAft>
              <a:buSzPts val="1600"/>
              <a:buChar char="○"/>
              <a:defRPr/>
            </a:lvl5pPr>
            <a:lvl6pPr marL="2743200" lvl="5" indent="-330200" rtl="0">
              <a:lnSpc>
                <a:spcPct val="115000"/>
              </a:lnSpc>
              <a:spcBef>
                <a:spcPts val="1600"/>
              </a:spcBef>
              <a:spcAft>
                <a:spcPts val="0"/>
              </a:spcAft>
              <a:buSzPts val="1600"/>
              <a:buChar char="■"/>
              <a:defRPr/>
            </a:lvl6pPr>
            <a:lvl7pPr marL="3200400" lvl="6" indent="-330200" rtl="0">
              <a:lnSpc>
                <a:spcPct val="115000"/>
              </a:lnSpc>
              <a:spcBef>
                <a:spcPts val="1600"/>
              </a:spcBef>
              <a:spcAft>
                <a:spcPts val="0"/>
              </a:spcAft>
              <a:buSzPts val="1600"/>
              <a:buChar char="●"/>
              <a:defRPr/>
            </a:lvl7pPr>
            <a:lvl8pPr marL="3657600" lvl="7" indent="-330200" rtl="0">
              <a:lnSpc>
                <a:spcPct val="115000"/>
              </a:lnSpc>
              <a:spcBef>
                <a:spcPts val="1600"/>
              </a:spcBef>
              <a:spcAft>
                <a:spcPts val="0"/>
              </a:spcAft>
              <a:buSzPts val="1600"/>
              <a:buChar char="○"/>
              <a:defRPr/>
            </a:lvl8pPr>
            <a:lvl9pPr marL="4114800" lvl="8" indent="-330200" rtl="0">
              <a:lnSpc>
                <a:spcPct val="115000"/>
              </a:lnSpc>
              <a:spcBef>
                <a:spcPts val="1600"/>
              </a:spcBef>
              <a:spcAft>
                <a:spcPts val="1600"/>
              </a:spcAft>
              <a:buSzPts val="1600"/>
              <a:buChar char="■"/>
              <a:defRPr/>
            </a:lvl9pPr>
          </a:lstStyle>
          <a:p>
            <a:endParaRPr/>
          </a:p>
        </p:txBody>
      </p:sp>
      <p:sp>
        <p:nvSpPr>
          <p:cNvPr id="2115" name="Google Shape;2115;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lnSpc>
                <a:spcPct val="80000"/>
              </a:lnSpc>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16" name="Google Shape;2116;p21"/>
          <p:cNvSpPr txBox="1">
            <a:spLocks noGrp="1"/>
          </p:cNvSpPr>
          <p:nvPr>
            <p:ph type="title" idx="3"/>
          </p:nvPr>
        </p:nvSpPr>
        <p:spPr>
          <a:xfrm>
            <a:off x="720000" y="1164000"/>
            <a:ext cx="77040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117" name="Google Shape;2117;p21"/>
          <p:cNvGrpSpPr/>
          <p:nvPr/>
        </p:nvGrpSpPr>
        <p:grpSpPr>
          <a:xfrm rot="-554348">
            <a:off x="-582259" y="-115243"/>
            <a:ext cx="2013550" cy="496222"/>
            <a:chOff x="-145850" y="4810875"/>
            <a:chExt cx="1424169" cy="350974"/>
          </a:xfrm>
        </p:grpSpPr>
        <p:sp>
          <p:nvSpPr>
            <p:cNvPr id="2118" name="Google Shape;2118;p21"/>
            <p:cNvSpPr/>
            <p:nvPr/>
          </p:nvSpPr>
          <p:spPr>
            <a:xfrm>
              <a:off x="-131319" y="4906492"/>
              <a:ext cx="869307" cy="71413"/>
            </a:xfrm>
            <a:custGeom>
              <a:avLst/>
              <a:gdLst/>
              <a:ahLst/>
              <a:cxnLst/>
              <a:rect l="l" t="t" r="r" b="b"/>
              <a:pathLst>
                <a:path w="17529" h="1440" extrusionOk="0">
                  <a:moveTo>
                    <a:pt x="7617" y="1"/>
                  </a:moveTo>
                  <a:cubicBezTo>
                    <a:pt x="6339" y="1"/>
                    <a:pt x="2880" y="498"/>
                    <a:pt x="2880" y="498"/>
                  </a:cubicBezTo>
                  <a:cubicBezTo>
                    <a:pt x="2880" y="498"/>
                    <a:pt x="855" y="827"/>
                    <a:pt x="264" y="1248"/>
                  </a:cubicBezTo>
                  <a:cubicBezTo>
                    <a:pt x="61" y="1395"/>
                    <a:pt x="0" y="1440"/>
                    <a:pt x="87" y="1440"/>
                  </a:cubicBezTo>
                  <a:cubicBezTo>
                    <a:pt x="217" y="1440"/>
                    <a:pt x="675" y="1342"/>
                    <a:pt x="1479" y="1342"/>
                  </a:cubicBezTo>
                  <a:cubicBezTo>
                    <a:pt x="1675" y="1342"/>
                    <a:pt x="1892" y="1347"/>
                    <a:pt x="2129" y="1362"/>
                  </a:cubicBezTo>
                  <a:cubicBezTo>
                    <a:pt x="2916" y="1410"/>
                    <a:pt x="3197" y="1427"/>
                    <a:pt x="3363" y="1427"/>
                  </a:cubicBezTo>
                  <a:cubicBezTo>
                    <a:pt x="3590" y="1427"/>
                    <a:pt x="3602" y="1395"/>
                    <a:pt x="4404" y="1362"/>
                  </a:cubicBezTo>
                  <a:cubicBezTo>
                    <a:pt x="4731" y="1346"/>
                    <a:pt x="5082" y="1340"/>
                    <a:pt x="5454" y="1340"/>
                  </a:cubicBezTo>
                  <a:cubicBezTo>
                    <a:pt x="6200" y="1340"/>
                    <a:pt x="7029" y="1362"/>
                    <a:pt x="7915" y="1362"/>
                  </a:cubicBezTo>
                  <a:cubicBezTo>
                    <a:pt x="8461" y="1362"/>
                    <a:pt x="9029" y="1354"/>
                    <a:pt x="9613" y="1327"/>
                  </a:cubicBezTo>
                  <a:cubicBezTo>
                    <a:pt x="10012" y="1312"/>
                    <a:pt x="10398" y="1306"/>
                    <a:pt x="10775" y="1306"/>
                  </a:cubicBezTo>
                  <a:cubicBezTo>
                    <a:pt x="11868" y="1306"/>
                    <a:pt x="12890" y="1355"/>
                    <a:pt x="13967" y="1355"/>
                  </a:cubicBezTo>
                  <a:cubicBezTo>
                    <a:pt x="14382" y="1355"/>
                    <a:pt x="14805" y="1348"/>
                    <a:pt x="15243" y="1327"/>
                  </a:cubicBezTo>
                  <a:cubicBezTo>
                    <a:pt x="17199" y="1248"/>
                    <a:pt x="17528" y="1077"/>
                    <a:pt x="17199" y="918"/>
                  </a:cubicBezTo>
                  <a:cubicBezTo>
                    <a:pt x="16869" y="748"/>
                    <a:pt x="15367" y="577"/>
                    <a:pt x="14447" y="498"/>
                  </a:cubicBezTo>
                  <a:cubicBezTo>
                    <a:pt x="13525" y="418"/>
                    <a:pt x="12524" y="418"/>
                    <a:pt x="11114" y="247"/>
                  </a:cubicBezTo>
                  <a:cubicBezTo>
                    <a:pt x="9693" y="88"/>
                    <a:pt x="8862" y="76"/>
                    <a:pt x="7850" y="8"/>
                  </a:cubicBezTo>
                  <a:cubicBezTo>
                    <a:pt x="7784" y="3"/>
                    <a:pt x="7706" y="1"/>
                    <a:pt x="76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1"/>
            <p:cNvSpPr/>
            <p:nvPr/>
          </p:nvSpPr>
          <p:spPr>
            <a:xfrm>
              <a:off x="50392" y="4812710"/>
              <a:ext cx="320417" cy="36203"/>
            </a:xfrm>
            <a:custGeom>
              <a:avLst/>
              <a:gdLst/>
              <a:ahLst/>
              <a:cxnLst/>
              <a:rect l="l" t="t" r="r" b="b"/>
              <a:pathLst>
                <a:path w="6461" h="730" extrusionOk="0">
                  <a:moveTo>
                    <a:pt x="3651" y="0"/>
                  </a:moveTo>
                  <a:cubicBezTo>
                    <a:pt x="2673" y="0"/>
                    <a:pt x="1957" y="102"/>
                    <a:pt x="1343" y="193"/>
                  </a:cubicBezTo>
                  <a:cubicBezTo>
                    <a:pt x="729" y="273"/>
                    <a:pt x="1" y="410"/>
                    <a:pt x="183" y="501"/>
                  </a:cubicBezTo>
                  <a:cubicBezTo>
                    <a:pt x="376" y="580"/>
                    <a:pt x="126" y="603"/>
                    <a:pt x="1513" y="694"/>
                  </a:cubicBezTo>
                  <a:cubicBezTo>
                    <a:pt x="1976" y="720"/>
                    <a:pt x="2359" y="729"/>
                    <a:pt x="2695" y="729"/>
                  </a:cubicBezTo>
                  <a:cubicBezTo>
                    <a:pt x="3368" y="729"/>
                    <a:pt x="3856" y="694"/>
                    <a:pt x="4425" y="694"/>
                  </a:cubicBezTo>
                  <a:cubicBezTo>
                    <a:pt x="5289" y="694"/>
                    <a:pt x="5960" y="660"/>
                    <a:pt x="6211" y="580"/>
                  </a:cubicBezTo>
                  <a:cubicBezTo>
                    <a:pt x="6461" y="501"/>
                    <a:pt x="6290" y="228"/>
                    <a:pt x="6006" y="193"/>
                  </a:cubicBezTo>
                  <a:cubicBezTo>
                    <a:pt x="6006" y="193"/>
                    <a:pt x="4629" y="0"/>
                    <a:pt x="36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1"/>
            <p:cNvSpPr/>
            <p:nvPr/>
          </p:nvSpPr>
          <p:spPr>
            <a:xfrm>
              <a:off x="-143073" y="4861560"/>
              <a:ext cx="198420" cy="29260"/>
            </a:xfrm>
            <a:custGeom>
              <a:avLst/>
              <a:gdLst/>
              <a:ahLst/>
              <a:cxnLst/>
              <a:rect l="l" t="t" r="r" b="b"/>
              <a:pathLst>
                <a:path w="4001" h="590" extrusionOk="0">
                  <a:moveTo>
                    <a:pt x="1306" y="1"/>
                  </a:moveTo>
                  <a:cubicBezTo>
                    <a:pt x="1261" y="1"/>
                    <a:pt x="1220" y="2"/>
                    <a:pt x="1183" y="4"/>
                  </a:cubicBezTo>
                  <a:cubicBezTo>
                    <a:pt x="637" y="50"/>
                    <a:pt x="0" y="163"/>
                    <a:pt x="319" y="244"/>
                  </a:cubicBezTo>
                  <a:cubicBezTo>
                    <a:pt x="637" y="323"/>
                    <a:pt x="1343" y="527"/>
                    <a:pt x="2252" y="562"/>
                  </a:cubicBezTo>
                  <a:cubicBezTo>
                    <a:pt x="2598" y="575"/>
                    <a:pt x="2955" y="589"/>
                    <a:pt x="3243" y="589"/>
                  </a:cubicBezTo>
                  <a:cubicBezTo>
                    <a:pt x="3714" y="589"/>
                    <a:pt x="4001" y="551"/>
                    <a:pt x="3754" y="403"/>
                  </a:cubicBezTo>
                  <a:cubicBezTo>
                    <a:pt x="3473" y="229"/>
                    <a:pt x="3343" y="205"/>
                    <a:pt x="3292" y="205"/>
                  </a:cubicBezTo>
                  <a:cubicBezTo>
                    <a:pt x="3273" y="205"/>
                    <a:pt x="3265" y="209"/>
                    <a:pt x="3265" y="209"/>
                  </a:cubicBezTo>
                  <a:cubicBezTo>
                    <a:pt x="3265" y="209"/>
                    <a:pt x="1935" y="1"/>
                    <a:pt x="13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1"/>
            <p:cNvSpPr/>
            <p:nvPr/>
          </p:nvSpPr>
          <p:spPr>
            <a:xfrm>
              <a:off x="466085" y="4831754"/>
              <a:ext cx="425801" cy="52171"/>
            </a:xfrm>
            <a:custGeom>
              <a:avLst/>
              <a:gdLst/>
              <a:ahLst/>
              <a:cxnLst/>
              <a:rect l="l" t="t" r="r" b="b"/>
              <a:pathLst>
                <a:path w="8586" h="1052" extrusionOk="0">
                  <a:moveTo>
                    <a:pt x="56" y="393"/>
                  </a:moveTo>
                  <a:cubicBezTo>
                    <a:pt x="55" y="393"/>
                    <a:pt x="57" y="394"/>
                    <a:pt x="62" y="395"/>
                  </a:cubicBezTo>
                  <a:lnTo>
                    <a:pt x="62" y="395"/>
                  </a:lnTo>
                  <a:cubicBezTo>
                    <a:pt x="59" y="393"/>
                    <a:pt x="56" y="393"/>
                    <a:pt x="56" y="393"/>
                  </a:cubicBezTo>
                  <a:close/>
                  <a:moveTo>
                    <a:pt x="6931" y="0"/>
                  </a:moveTo>
                  <a:cubicBezTo>
                    <a:pt x="6876" y="0"/>
                    <a:pt x="6825" y="4"/>
                    <a:pt x="6779" y="14"/>
                  </a:cubicBezTo>
                  <a:cubicBezTo>
                    <a:pt x="6779" y="14"/>
                    <a:pt x="4209" y="139"/>
                    <a:pt x="2992" y="139"/>
                  </a:cubicBezTo>
                  <a:cubicBezTo>
                    <a:pt x="1764" y="139"/>
                    <a:pt x="1456" y="230"/>
                    <a:pt x="774" y="332"/>
                  </a:cubicBezTo>
                  <a:cubicBezTo>
                    <a:pt x="416" y="387"/>
                    <a:pt x="230" y="399"/>
                    <a:pt x="137" y="399"/>
                  </a:cubicBezTo>
                  <a:cubicBezTo>
                    <a:pt x="95" y="399"/>
                    <a:pt x="72" y="396"/>
                    <a:pt x="62" y="395"/>
                  </a:cubicBezTo>
                  <a:lnTo>
                    <a:pt x="62" y="395"/>
                  </a:lnTo>
                  <a:cubicBezTo>
                    <a:pt x="78" y="401"/>
                    <a:pt x="114" y="423"/>
                    <a:pt x="103" y="492"/>
                  </a:cubicBezTo>
                  <a:cubicBezTo>
                    <a:pt x="0" y="1005"/>
                    <a:pt x="2435" y="1051"/>
                    <a:pt x="3662" y="1051"/>
                  </a:cubicBezTo>
                  <a:cubicBezTo>
                    <a:pt x="3930" y="1051"/>
                    <a:pt x="4140" y="1049"/>
                    <a:pt x="4254" y="1049"/>
                  </a:cubicBezTo>
                  <a:cubicBezTo>
                    <a:pt x="4880" y="1049"/>
                    <a:pt x="6506" y="845"/>
                    <a:pt x="6904" y="810"/>
                  </a:cubicBezTo>
                  <a:cubicBezTo>
                    <a:pt x="7302" y="764"/>
                    <a:pt x="8292" y="685"/>
                    <a:pt x="8439" y="605"/>
                  </a:cubicBezTo>
                  <a:cubicBezTo>
                    <a:pt x="8585" y="533"/>
                    <a:pt x="7536" y="0"/>
                    <a:pt x="69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1"/>
            <p:cNvSpPr/>
            <p:nvPr/>
          </p:nvSpPr>
          <p:spPr>
            <a:xfrm>
              <a:off x="-82172" y="5038312"/>
              <a:ext cx="435472" cy="52171"/>
            </a:xfrm>
            <a:custGeom>
              <a:avLst/>
              <a:gdLst/>
              <a:ahLst/>
              <a:cxnLst/>
              <a:rect l="l" t="t" r="r" b="b"/>
              <a:pathLst>
                <a:path w="8781" h="1052" extrusionOk="0">
                  <a:moveTo>
                    <a:pt x="7280" y="0"/>
                  </a:moveTo>
                  <a:cubicBezTo>
                    <a:pt x="7280" y="0"/>
                    <a:pt x="4186" y="0"/>
                    <a:pt x="3083" y="160"/>
                  </a:cubicBezTo>
                  <a:cubicBezTo>
                    <a:pt x="1980" y="319"/>
                    <a:pt x="1104" y="319"/>
                    <a:pt x="547" y="398"/>
                  </a:cubicBezTo>
                  <a:cubicBezTo>
                    <a:pt x="1" y="478"/>
                    <a:pt x="399" y="717"/>
                    <a:pt x="1104" y="797"/>
                  </a:cubicBezTo>
                  <a:cubicBezTo>
                    <a:pt x="1720" y="865"/>
                    <a:pt x="2799" y="1051"/>
                    <a:pt x="3841" y="1051"/>
                  </a:cubicBezTo>
                  <a:cubicBezTo>
                    <a:pt x="4011" y="1051"/>
                    <a:pt x="4180" y="1046"/>
                    <a:pt x="4345" y="1035"/>
                  </a:cubicBezTo>
                  <a:cubicBezTo>
                    <a:pt x="5540" y="956"/>
                    <a:pt x="6165" y="797"/>
                    <a:pt x="7120" y="797"/>
                  </a:cubicBezTo>
                  <a:cubicBezTo>
                    <a:pt x="8065" y="797"/>
                    <a:pt x="8781" y="0"/>
                    <a:pt x="7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1"/>
            <p:cNvSpPr/>
            <p:nvPr/>
          </p:nvSpPr>
          <p:spPr>
            <a:xfrm>
              <a:off x="447487" y="5044561"/>
              <a:ext cx="282628" cy="57726"/>
            </a:xfrm>
            <a:custGeom>
              <a:avLst/>
              <a:gdLst/>
              <a:ahLst/>
              <a:cxnLst/>
              <a:rect l="l" t="t" r="r" b="b"/>
              <a:pathLst>
                <a:path w="5699" h="1164" extrusionOk="0">
                  <a:moveTo>
                    <a:pt x="1667" y="1"/>
                  </a:moveTo>
                  <a:cubicBezTo>
                    <a:pt x="1503" y="1"/>
                    <a:pt x="1347" y="10"/>
                    <a:pt x="1183" y="34"/>
                  </a:cubicBezTo>
                  <a:cubicBezTo>
                    <a:pt x="1048" y="53"/>
                    <a:pt x="906" y="58"/>
                    <a:pt x="771" y="58"/>
                  </a:cubicBezTo>
                  <a:cubicBezTo>
                    <a:pt x="633" y="58"/>
                    <a:pt x="502" y="53"/>
                    <a:pt x="387" y="53"/>
                  </a:cubicBezTo>
                  <a:cubicBezTo>
                    <a:pt x="160" y="53"/>
                    <a:pt x="1" y="73"/>
                    <a:pt x="1" y="193"/>
                  </a:cubicBezTo>
                  <a:cubicBezTo>
                    <a:pt x="1" y="431"/>
                    <a:pt x="785" y="511"/>
                    <a:pt x="1899" y="750"/>
                  </a:cubicBezTo>
                  <a:cubicBezTo>
                    <a:pt x="2856" y="957"/>
                    <a:pt x="3940" y="1164"/>
                    <a:pt x="4671" y="1164"/>
                  </a:cubicBezTo>
                  <a:cubicBezTo>
                    <a:pt x="4784" y="1164"/>
                    <a:pt x="4888" y="1159"/>
                    <a:pt x="4982" y="1148"/>
                  </a:cubicBezTo>
                  <a:cubicBezTo>
                    <a:pt x="5698" y="1068"/>
                    <a:pt x="5619" y="511"/>
                    <a:pt x="5619" y="511"/>
                  </a:cubicBezTo>
                  <a:cubicBezTo>
                    <a:pt x="5619" y="511"/>
                    <a:pt x="4118" y="193"/>
                    <a:pt x="3162" y="113"/>
                  </a:cubicBezTo>
                  <a:cubicBezTo>
                    <a:pt x="2495" y="57"/>
                    <a:pt x="2061" y="1"/>
                    <a:pt x="16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1"/>
            <p:cNvSpPr/>
            <p:nvPr/>
          </p:nvSpPr>
          <p:spPr>
            <a:xfrm>
              <a:off x="204380" y="5101147"/>
              <a:ext cx="314218" cy="51923"/>
            </a:xfrm>
            <a:custGeom>
              <a:avLst/>
              <a:gdLst/>
              <a:ahLst/>
              <a:cxnLst/>
              <a:rect l="l" t="t" r="r" b="b"/>
              <a:pathLst>
                <a:path w="6336" h="1047" extrusionOk="0">
                  <a:moveTo>
                    <a:pt x="4085" y="1"/>
                  </a:moveTo>
                  <a:cubicBezTo>
                    <a:pt x="3701" y="1"/>
                    <a:pt x="3238" y="39"/>
                    <a:pt x="2764" y="167"/>
                  </a:cubicBezTo>
                  <a:cubicBezTo>
                    <a:pt x="1582" y="473"/>
                    <a:pt x="0" y="712"/>
                    <a:pt x="467" y="792"/>
                  </a:cubicBezTo>
                  <a:cubicBezTo>
                    <a:pt x="878" y="860"/>
                    <a:pt x="1989" y="1047"/>
                    <a:pt x="3001" y="1047"/>
                  </a:cubicBezTo>
                  <a:cubicBezTo>
                    <a:pt x="3164" y="1047"/>
                    <a:pt x="3325" y="1042"/>
                    <a:pt x="3481" y="1031"/>
                  </a:cubicBezTo>
                  <a:cubicBezTo>
                    <a:pt x="4584" y="951"/>
                    <a:pt x="6336" y="735"/>
                    <a:pt x="6256" y="587"/>
                  </a:cubicBezTo>
                  <a:cubicBezTo>
                    <a:pt x="6181" y="447"/>
                    <a:pt x="5330" y="83"/>
                    <a:pt x="5096" y="83"/>
                  </a:cubicBezTo>
                  <a:cubicBezTo>
                    <a:pt x="5082" y="83"/>
                    <a:pt x="5071" y="84"/>
                    <a:pt x="5062" y="86"/>
                  </a:cubicBezTo>
                  <a:cubicBezTo>
                    <a:pt x="5062" y="86"/>
                    <a:pt x="4661" y="1"/>
                    <a:pt x="40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1"/>
            <p:cNvSpPr/>
            <p:nvPr/>
          </p:nvSpPr>
          <p:spPr>
            <a:xfrm>
              <a:off x="757397" y="4999083"/>
              <a:ext cx="150612" cy="25887"/>
            </a:xfrm>
            <a:custGeom>
              <a:avLst/>
              <a:gdLst/>
              <a:ahLst/>
              <a:cxnLst/>
              <a:rect l="l" t="t" r="r" b="b"/>
              <a:pathLst>
                <a:path w="3037" h="522" extrusionOk="0">
                  <a:moveTo>
                    <a:pt x="2327" y="1"/>
                  </a:moveTo>
                  <a:cubicBezTo>
                    <a:pt x="2304" y="1"/>
                    <a:pt x="2281" y="2"/>
                    <a:pt x="2259" y="6"/>
                  </a:cubicBezTo>
                  <a:cubicBezTo>
                    <a:pt x="2259" y="6"/>
                    <a:pt x="1428" y="6"/>
                    <a:pt x="894" y="97"/>
                  </a:cubicBezTo>
                  <a:cubicBezTo>
                    <a:pt x="706" y="125"/>
                    <a:pt x="529" y="130"/>
                    <a:pt x="386" y="130"/>
                  </a:cubicBezTo>
                  <a:cubicBezTo>
                    <a:pt x="326" y="130"/>
                    <a:pt x="272" y="129"/>
                    <a:pt x="226" y="129"/>
                  </a:cubicBezTo>
                  <a:cubicBezTo>
                    <a:pt x="69" y="129"/>
                    <a:pt x="1" y="137"/>
                    <a:pt x="86" y="211"/>
                  </a:cubicBezTo>
                  <a:cubicBezTo>
                    <a:pt x="268" y="359"/>
                    <a:pt x="712" y="507"/>
                    <a:pt x="1246" y="507"/>
                  </a:cubicBezTo>
                  <a:cubicBezTo>
                    <a:pt x="1515" y="507"/>
                    <a:pt x="1835" y="521"/>
                    <a:pt x="2121" y="521"/>
                  </a:cubicBezTo>
                  <a:cubicBezTo>
                    <a:pt x="2405" y="521"/>
                    <a:pt x="2657" y="507"/>
                    <a:pt x="2793" y="450"/>
                  </a:cubicBezTo>
                  <a:cubicBezTo>
                    <a:pt x="3037" y="333"/>
                    <a:pt x="2640" y="1"/>
                    <a:pt x="23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1"/>
            <p:cNvSpPr/>
            <p:nvPr/>
          </p:nvSpPr>
          <p:spPr>
            <a:xfrm>
              <a:off x="842847" y="4910509"/>
              <a:ext cx="435472" cy="52122"/>
            </a:xfrm>
            <a:custGeom>
              <a:avLst/>
              <a:gdLst/>
              <a:ahLst/>
              <a:cxnLst/>
              <a:rect l="l" t="t" r="r" b="b"/>
              <a:pathLst>
                <a:path w="8781" h="1051" extrusionOk="0">
                  <a:moveTo>
                    <a:pt x="6000" y="1"/>
                  </a:moveTo>
                  <a:cubicBezTo>
                    <a:pt x="5948" y="1"/>
                    <a:pt x="5904" y="3"/>
                    <a:pt x="5869" y="7"/>
                  </a:cubicBezTo>
                  <a:cubicBezTo>
                    <a:pt x="5869" y="7"/>
                    <a:pt x="4709" y="155"/>
                    <a:pt x="3265" y="223"/>
                  </a:cubicBezTo>
                  <a:cubicBezTo>
                    <a:pt x="1810" y="280"/>
                    <a:pt x="888" y="303"/>
                    <a:pt x="445" y="450"/>
                  </a:cubicBezTo>
                  <a:cubicBezTo>
                    <a:pt x="1" y="599"/>
                    <a:pt x="615" y="872"/>
                    <a:pt x="1866" y="962"/>
                  </a:cubicBezTo>
                  <a:cubicBezTo>
                    <a:pt x="2657" y="1020"/>
                    <a:pt x="3375" y="1050"/>
                    <a:pt x="4123" y="1050"/>
                  </a:cubicBezTo>
                  <a:cubicBezTo>
                    <a:pt x="4559" y="1050"/>
                    <a:pt x="5006" y="1040"/>
                    <a:pt x="5483" y="1019"/>
                  </a:cubicBezTo>
                  <a:cubicBezTo>
                    <a:pt x="6791" y="962"/>
                    <a:pt x="6973" y="1019"/>
                    <a:pt x="7530" y="872"/>
                  </a:cubicBezTo>
                  <a:cubicBezTo>
                    <a:pt x="8098" y="723"/>
                    <a:pt x="8781" y="746"/>
                    <a:pt x="8576" y="518"/>
                  </a:cubicBezTo>
                  <a:cubicBezTo>
                    <a:pt x="8377" y="299"/>
                    <a:pt x="6620" y="1"/>
                    <a:pt x="60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1"/>
            <p:cNvSpPr/>
            <p:nvPr/>
          </p:nvSpPr>
          <p:spPr>
            <a:xfrm>
              <a:off x="959045" y="4810875"/>
              <a:ext cx="314764" cy="54353"/>
            </a:xfrm>
            <a:custGeom>
              <a:avLst/>
              <a:gdLst/>
              <a:ahLst/>
              <a:cxnLst/>
              <a:rect l="l" t="t" r="r" b="b"/>
              <a:pathLst>
                <a:path w="6347" h="1096" extrusionOk="0">
                  <a:moveTo>
                    <a:pt x="2770" y="0"/>
                  </a:moveTo>
                  <a:cubicBezTo>
                    <a:pt x="2428" y="0"/>
                    <a:pt x="2067" y="7"/>
                    <a:pt x="1752" y="25"/>
                  </a:cubicBezTo>
                  <a:cubicBezTo>
                    <a:pt x="797" y="94"/>
                    <a:pt x="410" y="94"/>
                    <a:pt x="205" y="207"/>
                  </a:cubicBezTo>
                  <a:cubicBezTo>
                    <a:pt x="1" y="333"/>
                    <a:pt x="172" y="412"/>
                    <a:pt x="922" y="503"/>
                  </a:cubicBezTo>
                  <a:cubicBezTo>
                    <a:pt x="1661" y="594"/>
                    <a:pt x="2525" y="708"/>
                    <a:pt x="3822" y="890"/>
                  </a:cubicBezTo>
                  <a:cubicBezTo>
                    <a:pt x="4714" y="1014"/>
                    <a:pt x="5161" y="1096"/>
                    <a:pt x="5478" y="1096"/>
                  </a:cubicBezTo>
                  <a:cubicBezTo>
                    <a:pt x="5626" y="1096"/>
                    <a:pt x="5746" y="1078"/>
                    <a:pt x="5869" y="1038"/>
                  </a:cubicBezTo>
                  <a:cubicBezTo>
                    <a:pt x="6256" y="924"/>
                    <a:pt x="6347" y="799"/>
                    <a:pt x="6256" y="708"/>
                  </a:cubicBezTo>
                  <a:cubicBezTo>
                    <a:pt x="6169" y="632"/>
                    <a:pt x="4700" y="22"/>
                    <a:pt x="4129" y="22"/>
                  </a:cubicBezTo>
                  <a:cubicBezTo>
                    <a:pt x="4105" y="22"/>
                    <a:pt x="4082" y="23"/>
                    <a:pt x="4061" y="25"/>
                  </a:cubicBezTo>
                  <a:cubicBezTo>
                    <a:pt x="4061" y="25"/>
                    <a:pt x="3455" y="0"/>
                    <a:pt x="27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1"/>
            <p:cNvSpPr/>
            <p:nvPr/>
          </p:nvSpPr>
          <p:spPr>
            <a:xfrm>
              <a:off x="961872" y="5012127"/>
              <a:ext cx="167573" cy="25243"/>
            </a:xfrm>
            <a:custGeom>
              <a:avLst/>
              <a:gdLst/>
              <a:ahLst/>
              <a:cxnLst/>
              <a:rect l="l" t="t" r="r" b="b"/>
              <a:pathLst>
                <a:path w="3379" h="509" extrusionOk="0">
                  <a:moveTo>
                    <a:pt x="2356" y="1"/>
                  </a:moveTo>
                  <a:cubicBezTo>
                    <a:pt x="2109" y="1"/>
                    <a:pt x="1736" y="8"/>
                    <a:pt x="1308" y="39"/>
                  </a:cubicBezTo>
                  <a:cubicBezTo>
                    <a:pt x="535" y="96"/>
                    <a:pt x="115" y="187"/>
                    <a:pt x="57" y="278"/>
                  </a:cubicBezTo>
                  <a:cubicBezTo>
                    <a:pt x="1" y="369"/>
                    <a:pt x="649" y="448"/>
                    <a:pt x="1570" y="448"/>
                  </a:cubicBezTo>
                  <a:cubicBezTo>
                    <a:pt x="2154" y="448"/>
                    <a:pt x="2633" y="508"/>
                    <a:pt x="2935" y="508"/>
                  </a:cubicBezTo>
                  <a:cubicBezTo>
                    <a:pt x="3108" y="508"/>
                    <a:pt x="3223" y="488"/>
                    <a:pt x="3265" y="426"/>
                  </a:cubicBezTo>
                  <a:cubicBezTo>
                    <a:pt x="3378" y="244"/>
                    <a:pt x="2673" y="5"/>
                    <a:pt x="2673" y="5"/>
                  </a:cubicBezTo>
                  <a:cubicBezTo>
                    <a:pt x="2673" y="5"/>
                    <a:pt x="2555" y="1"/>
                    <a:pt x="2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1"/>
            <p:cNvSpPr/>
            <p:nvPr/>
          </p:nvSpPr>
          <p:spPr>
            <a:xfrm>
              <a:off x="732303" y="5082153"/>
              <a:ext cx="536888" cy="70620"/>
            </a:xfrm>
            <a:custGeom>
              <a:avLst/>
              <a:gdLst/>
              <a:ahLst/>
              <a:cxnLst/>
              <a:rect l="l" t="t" r="r" b="b"/>
              <a:pathLst>
                <a:path w="10826" h="1424" extrusionOk="0">
                  <a:moveTo>
                    <a:pt x="4097" y="1"/>
                  </a:moveTo>
                  <a:cubicBezTo>
                    <a:pt x="4025" y="1"/>
                    <a:pt x="3963" y="5"/>
                    <a:pt x="3913" y="15"/>
                  </a:cubicBezTo>
                  <a:cubicBezTo>
                    <a:pt x="3322" y="140"/>
                    <a:pt x="2434" y="322"/>
                    <a:pt x="2014" y="401"/>
                  </a:cubicBezTo>
                  <a:cubicBezTo>
                    <a:pt x="1605" y="492"/>
                    <a:pt x="1" y="822"/>
                    <a:pt x="501" y="913"/>
                  </a:cubicBezTo>
                  <a:cubicBezTo>
                    <a:pt x="1013" y="1004"/>
                    <a:pt x="569" y="1152"/>
                    <a:pt x="3003" y="1300"/>
                  </a:cubicBezTo>
                  <a:cubicBezTo>
                    <a:pt x="4445" y="1388"/>
                    <a:pt x="5440" y="1423"/>
                    <a:pt x="6133" y="1423"/>
                  </a:cubicBezTo>
                  <a:cubicBezTo>
                    <a:pt x="6605" y="1423"/>
                    <a:pt x="6938" y="1407"/>
                    <a:pt x="7177" y="1379"/>
                  </a:cubicBezTo>
                  <a:cubicBezTo>
                    <a:pt x="7327" y="1365"/>
                    <a:pt x="7480" y="1362"/>
                    <a:pt x="7636" y="1362"/>
                  </a:cubicBezTo>
                  <a:cubicBezTo>
                    <a:pt x="7741" y="1362"/>
                    <a:pt x="7848" y="1364"/>
                    <a:pt x="7956" y="1364"/>
                  </a:cubicBezTo>
                  <a:cubicBezTo>
                    <a:pt x="8332" y="1364"/>
                    <a:pt x="8727" y="1348"/>
                    <a:pt x="9145" y="1209"/>
                  </a:cubicBezTo>
                  <a:cubicBezTo>
                    <a:pt x="9850" y="970"/>
                    <a:pt x="10771" y="731"/>
                    <a:pt x="10805" y="618"/>
                  </a:cubicBezTo>
                  <a:cubicBezTo>
                    <a:pt x="10825" y="506"/>
                    <a:pt x="8748" y="216"/>
                    <a:pt x="8099" y="216"/>
                  </a:cubicBezTo>
                  <a:cubicBezTo>
                    <a:pt x="8017" y="216"/>
                    <a:pt x="7957" y="221"/>
                    <a:pt x="7928" y="231"/>
                  </a:cubicBezTo>
                  <a:cubicBezTo>
                    <a:pt x="7734" y="295"/>
                    <a:pt x="7481" y="320"/>
                    <a:pt x="7194" y="320"/>
                  </a:cubicBezTo>
                  <a:cubicBezTo>
                    <a:pt x="6171" y="320"/>
                    <a:pt x="4731" y="1"/>
                    <a:pt x="40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1"/>
            <p:cNvSpPr/>
            <p:nvPr/>
          </p:nvSpPr>
          <p:spPr>
            <a:xfrm>
              <a:off x="-145850" y="5131003"/>
              <a:ext cx="199709" cy="30847"/>
            </a:xfrm>
            <a:custGeom>
              <a:avLst/>
              <a:gdLst/>
              <a:ahLst/>
              <a:cxnLst/>
              <a:rect l="l" t="t" r="r" b="b"/>
              <a:pathLst>
                <a:path w="4027" h="622" extrusionOk="0">
                  <a:moveTo>
                    <a:pt x="2800" y="1"/>
                  </a:moveTo>
                  <a:cubicBezTo>
                    <a:pt x="2587" y="1"/>
                    <a:pt x="2313" y="16"/>
                    <a:pt x="2047" y="76"/>
                  </a:cubicBezTo>
                  <a:cubicBezTo>
                    <a:pt x="1479" y="190"/>
                    <a:pt x="0" y="190"/>
                    <a:pt x="296" y="338"/>
                  </a:cubicBezTo>
                  <a:cubicBezTo>
                    <a:pt x="554" y="466"/>
                    <a:pt x="1582" y="621"/>
                    <a:pt x="2346" y="621"/>
                  </a:cubicBezTo>
                  <a:cubicBezTo>
                    <a:pt x="2458" y="621"/>
                    <a:pt x="2564" y="618"/>
                    <a:pt x="2661" y="611"/>
                  </a:cubicBezTo>
                  <a:cubicBezTo>
                    <a:pt x="3435" y="554"/>
                    <a:pt x="4026" y="463"/>
                    <a:pt x="4026" y="338"/>
                  </a:cubicBezTo>
                  <a:cubicBezTo>
                    <a:pt x="4026" y="224"/>
                    <a:pt x="3195" y="19"/>
                    <a:pt x="3195" y="19"/>
                  </a:cubicBezTo>
                  <a:cubicBezTo>
                    <a:pt x="3195" y="19"/>
                    <a:pt x="3034" y="1"/>
                    <a:pt x="28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1" name="Google Shape;2131;p21"/>
          <p:cNvGrpSpPr/>
          <p:nvPr/>
        </p:nvGrpSpPr>
        <p:grpSpPr>
          <a:xfrm rot="5400000">
            <a:off x="-208667" y="1921184"/>
            <a:ext cx="572705" cy="363143"/>
            <a:chOff x="3655213" y="4107473"/>
            <a:chExt cx="1811210" cy="1148458"/>
          </a:xfrm>
        </p:grpSpPr>
        <p:sp>
          <p:nvSpPr>
            <p:cNvPr id="2132" name="Google Shape;2132;p21"/>
            <p:cNvSpPr/>
            <p:nvPr/>
          </p:nvSpPr>
          <p:spPr>
            <a:xfrm>
              <a:off x="3655213" y="4622086"/>
              <a:ext cx="575518" cy="472028"/>
            </a:xfrm>
            <a:custGeom>
              <a:avLst/>
              <a:gdLst/>
              <a:ahLst/>
              <a:cxnLst/>
              <a:rect l="l" t="t" r="r" b="b"/>
              <a:pathLst>
                <a:path w="2230" h="1829" extrusionOk="0">
                  <a:moveTo>
                    <a:pt x="1467" y="1"/>
                  </a:moveTo>
                  <a:cubicBezTo>
                    <a:pt x="1160" y="1"/>
                    <a:pt x="806" y="184"/>
                    <a:pt x="603" y="419"/>
                  </a:cubicBezTo>
                  <a:cubicBezTo>
                    <a:pt x="251" y="829"/>
                    <a:pt x="1" y="1660"/>
                    <a:pt x="228" y="1773"/>
                  </a:cubicBezTo>
                  <a:cubicBezTo>
                    <a:pt x="304" y="1815"/>
                    <a:pt x="408" y="1829"/>
                    <a:pt x="512" y="1829"/>
                  </a:cubicBezTo>
                  <a:cubicBezTo>
                    <a:pt x="721" y="1829"/>
                    <a:pt x="933" y="1773"/>
                    <a:pt x="933" y="1773"/>
                  </a:cubicBezTo>
                  <a:cubicBezTo>
                    <a:pt x="933" y="1773"/>
                    <a:pt x="2230" y="943"/>
                    <a:pt x="1991" y="351"/>
                  </a:cubicBezTo>
                  <a:cubicBezTo>
                    <a:pt x="1894" y="100"/>
                    <a:pt x="1693" y="1"/>
                    <a:pt x="14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1"/>
            <p:cNvSpPr/>
            <p:nvPr/>
          </p:nvSpPr>
          <p:spPr>
            <a:xfrm>
              <a:off x="4239250" y="4107473"/>
              <a:ext cx="563905" cy="405702"/>
            </a:xfrm>
            <a:custGeom>
              <a:avLst/>
              <a:gdLst/>
              <a:ahLst/>
              <a:cxnLst/>
              <a:rect l="l" t="t" r="r" b="b"/>
              <a:pathLst>
                <a:path w="2185" h="1572" extrusionOk="0">
                  <a:moveTo>
                    <a:pt x="1211" y="0"/>
                  </a:moveTo>
                  <a:cubicBezTo>
                    <a:pt x="1054" y="0"/>
                    <a:pt x="897" y="68"/>
                    <a:pt x="763" y="242"/>
                  </a:cubicBezTo>
                  <a:cubicBezTo>
                    <a:pt x="422" y="707"/>
                    <a:pt x="0" y="1299"/>
                    <a:pt x="604" y="1572"/>
                  </a:cubicBezTo>
                  <a:cubicBezTo>
                    <a:pt x="604" y="1572"/>
                    <a:pt x="610" y="1572"/>
                    <a:pt x="621" y="1572"/>
                  </a:cubicBezTo>
                  <a:cubicBezTo>
                    <a:pt x="715" y="1572"/>
                    <a:pt x="1191" y="1562"/>
                    <a:pt x="1547" y="1379"/>
                  </a:cubicBezTo>
                  <a:cubicBezTo>
                    <a:pt x="1946" y="1174"/>
                    <a:pt x="2184" y="674"/>
                    <a:pt x="1900" y="366"/>
                  </a:cubicBezTo>
                  <a:cubicBezTo>
                    <a:pt x="1724" y="177"/>
                    <a:pt x="1466" y="0"/>
                    <a:pt x="12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1"/>
            <p:cNvSpPr/>
            <p:nvPr/>
          </p:nvSpPr>
          <p:spPr>
            <a:xfrm>
              <a:off x="4447779" y="4749836"/>
              <a:ext cx="543000" cy="506095"/>
            </a:xfrm>
            <a:custGeom>
              <a:avLst/>
              <a:gdLst/>
              <a:ahLst/>
              <a:cxnLst/>
              <a:rect l="l" t="t" r="r" b="b"/>
              <a:pathLst>
                <a:path w="2104" h="1961" extrusionOk="0">
                  <a:moveTo>
                    <a:pt x="838" y="1"/>
                  </a:moveTo>
                  <a:cubicBezTo>
                    <a:pt x="500" y="1"/>
                    <a:pt x="162" y="196"/>
                    <a:pt x="57" y="584"/>
                  </a:cubicBezTo>
                  <a:cubicBezTo>
                    <a:pt x="0" y="801"/>
                    <a:pt x="125" y="1426"/>
                    <a:pt x="342" y="1961"/>
                  </a:cubicBezTo>
                  <a:lnTo>
                    <a:pt x="2025" y="1961"/>
                  </a:lnTo>
                  <a:cubicBezTo>
                    <a:pt x="2081" y="1824"/>
                    <a:pt x="2104" y="1676"/>
                    <a:pt x="2048" y="1517"/>
                  </a:cubicBezTo>
                  <a:cubicBezTo>
                    <a:pt x="1808" y="812"/>
                    <a:pt x="1285" y="27"/>
                    <a:pt x="921" y="4"/>
                  </a:cubicBezTo>
                  <a:cubicBezTo>
                    <a:pt x="894" y="2"/>
                    <a:pt x="866" y="1"/>
                    <a:pt x="8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1"/>
            <p:cNvSpPr/>
            <p:nvPr/>
          </p:nvSpPr>
          <p:spPr>
            <a:xfrm>
              <a:off x="4929100" y="4467496"/>
              <a:ext cx="537323" cy="374474"/>
            </a:xfrm>
            <a:custGeom>
              <a:avLst/>
              <a:gdLst/>
              <a:ahLst/>
              <a:cxnLst/>
              <a:rect l="l" t="t" r="r" b="b"/>
              <a:pathLst>
                <a:path w="2082" h="1451" extrusionOk="0">
                  <a:moveTo>
                    <a:pt x="1195" y="0"/>
                  </a:moveTo>
                  <a:cubicBezTo>
                    <a:pt x="964" y="0"/>
                    <a:pt x="732" y="74"/>
                    <a:pt x="592" y="189"/>
                  </a:cubicBezTo>
                  <a:cubicBezTo>
                    <a:pt x="353" y="382"/>
                    <a:pt x="1" y="1303"/>
                    <a:pt x="1138" y="1451"/>
                  </a:cubicBezTo>
                  <a:cubicBezTo>
                    <a:pt x="1138" y="1451"/>
                    <a:pt x="1911" y="1258"/>
                    <a:pt x="1990" y="1076"/>
                  </a:cubicBezTo>
                  <a:cubicBezTo>
                    <a:pt x="2081" y="905"/>
                    <a:pt x="1968" y="336"/>
                    <a:pt x="1649" y="120"/>
                  </a:cubicBezTo>
                  <a:cubicBezTo>
                    <a:pt x="1518" y="36"/>
                    <a:pt x="1357" y="0"/>
                    <a:pt x="1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6" name="Google Shape;2136;p21"/>
          <p:cNvSpPr/>
          <p:nvPr/>
        </p:nvSpPr>
        <p:spPr>
          <a:xfrm>
            <a:off x="-357003" y="3152937"/>
            <a:ext cx="630886" cy="354614"/>
          </a:xfrm>
          <a:custGeom>
            <a:avLst/>
            <a:gdLst/>
            <a:ahLst/>
            <a:cxnLst/>
            <a:rect l="l" t="t" r="r" b="b"/>
            <a:pathLst>
              <a:path w="6684" h="3757" extrusionOk="0">
                <a:moveTo>
                  <a:pt x="1081" y="1"/>
                </a:moveTo>
                <a:cubicBezTo>
                  <a:pt x="589" y="1"/>
                  <a:pt x="236" y="96"/>
                  <a:pt x="172" y="326"/>
                </a:cubicBezTo>
                <a:cubicBezTo>
                  <a:pt x="1" y="985"/>
                  <a:pt x="1741" y="2464"/>
                  <a:pt x="3584" y="3158"/>
                </a:cubicBezTo>
                <a:cubicBezTo>
                  <a:pt x="4689" y="3584"/>
                  <a:pt x="5624" y="3756"/>
                  <a:pt x="6157" y="3756"/>
                </a:cubicBezTo>
                <a:cubicBezTo>
                  <a:pt x="6507" y="3756"/>
                  <a:pt x="6683" y="3682"/>
                  <a:pt x="6620" y="3556"/>
                </a:cubicBezTo>
                <a:cubicBezTo>
                  <a:pt x="6461" y="3237"/>
                  <a:pt x="6006" y="2509"/>
                  <a:pt x="6006" y="2509"/>
                </a:cubicBezTo>
                <a:cubicBezTo>
                  <a:pt x="6006" y="2509"/>
                  <a:pt x="5608" y="1338"/>
                  <a:pt x="4232" y="724"/>
                </a:cubicBezTo>
                <a:cubicBezTo>
                  <a:pt x="3335" y="320"/>
                  <a:pt x="1978" y="1"/>
                  <a:pt x="10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7" name="Google Shape;2137;p21"/>
          <p:cNvGrpSpPr/>
          <p:nvPr/>
        </p:nvGrpSpPr>
        <p:grpSpPr>
          <a:xfrm>
            <a:off x="7134619" y="-121276"/>
            <a:ext cx="528367" cy="572759"/>
            <a:chOff x="1249275" y="3126825"/>
            <a:chExt cx="1511347" cy="1638325"/>
          </a:xfrm>
        </p:grpSpPr>
        <p:sp>
          <p:nvSpPr>
            <p:cNvPr id="2138" name="Google Shape;2138;p21"/>
            <p:cNvSpPr/>
            <p:nvPr/>
          </p:nvSpPr>
          <p:spPr>
            <a:xfrm>
              <a:off x="1448510" y="3182756"/>
              <a:ext cx="784244" cy="1365322"/>
            </a:xfrm>
            <a:custGeom>
              <a:avLst/>
              <a:gdLst/>
              <a:ahLst/>
              <a:cxnLst/>
              <a:rect l="l" t="t" r="r" b="b"/>
              <a:pathLst>
                <a:path w="2594" h="4516" extrusionOk="0">
                  <a:moveTo>
                    <a:pt x="1" y="0"/>
                  </a:moveTo>
                  <a:lnTo>
                    <a:pt x="1" y="0"/>
                  </a:lnTo>
                  <a:cubicBezTo>
                    <a:pt x="1" y="0"/>
                    <a:pt x="683" y="1468"/>
                    <a:pt x="968" y="2105"/>
                  </a:cubicBezTo>
                  <a:cubicBezTo>
                    <a:pt x="1241" y="2742"/>
                    <a:pt x="1206" y="3139"/>
                    <a:pt x="1673" y="3720"/>
                  </a:cubicBezTo>
                  <a:cubicBezTo>
                    <a:pt x="2139" y="4288"/>
                    <a:pt x="2594" y="4516"/>
                    <a:pt x="2594" y="4516"/>
                  </a:cubicBezTo>
                  <a:cubicBezTo>
                    <a:pt x="2594" y="4516"/>
                    <a:pt x="2503" y="3731"/>
                    <a:pt x="2014" y="2924"/>
                  </a:cubicBezTo>
                  <a:cubicBezTo>
                    <a:pt x="1514" y="2116"/>
                    <a:pt x="1411" y="1888"/>
                    <a:pt x="1082" y="1411"/>
                  </a:cubicBezTo>
                  <a:cubicBezTo>
                    <a:pt x="741" y="945"/>
                    <a:pt x="1"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1"/>
            <p:cNvSpPr/>
            <p:nvPr/>
          </p:nvSpPr>
          <p:spPr>
            <a:xfrm>
              <a:off x="1249275" y="3271943"/>
              <a:ext cx="203166" cy="554473"/>
            </a:xfrm>
            <a:custGeom>
              <a:avLst/>
              <a:gdLst/>
              <a:ahLst/>
              <a:cxnLst/>
              <a:rect l="l" t="t" r="r" b="b"/>
              <a:pathLst>
                <a:path w="672" h="1834" extrusionOk="0">
                  <a:moveTo>
                    <a:pt x="407" y="1"/>
                  </a:moveTo>
                  <a:cubicBezTo>
                    <a:pt x="404" y="1"/>
                    <a:pt x="401" y="1"/>
                    <a:pt x="399" y="1"/>
                  </a:cubicBezTo>
                  <a:cubicBezTo>
                    <a:pt x="285" y="13"/>
                    <a:pt x="91" y="115"/>
                    <a:pt x="46" y="354"/>
                  </a:cubicBezTo>
                  <a:cubicBezTo>
                    <a:pt x="0" y="604"/>
                    <a:pt x="0" y="1491"/>
                    <a:pt x="80" y="1651"/>
                  </a:cubicBezTo>
                  <a:cubicBezTo>
                    <a:pt x="132" y="1761"/>
                    <a:pt x="169" y="1833"/>
                    <a:pt x="220" y="1833"/>
                  </a:cubicBezTo>
                  <a:cubicBezTo>
                    <a:pt x="247" y="1833"/>
                    <a:pt x="279" y="1812"/>
                    <a:pt x="319" y="1764"/>
                  </a:cubicBezTo>
                  <a:cubicBezTo>
                    <a:pt x="319" y="1764"/>
                    <a:pt x="569" y="1298"/>
                    <a:pt x="626" y="1059"/>
                  </a:cubicBezTo>
                  <a:cubicBezTo>
                    <a:pt x="672" y="820"/>
                    <a:pt x="660" y="524"/>
                    <a:pt x="603" y="365"/>
                  </a:cubicBezTo>
                  <a:cubicBezTo>
                    <a:pt x="547" y="221"/>
                    <a:pt x="514" y="1"/>
                    <a:pt x="4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1"/>
            <p:cNvSpPr/>
            <p:nvPr/>
          </p:nvSpPr>
          <p:spPr>
            <a:xfrm>
              <a:off x="1407393" y="3763531"/>
              <a:ext cx="244585" cy="526659"/>
            </a:xfrm>
            <a:custGeom>
              <a:avLst/>
              <a:gdLst/>
              <a:ahLst/>
              <a:cxnLst/>
              <a:rect l="l" t="t" r="r" b="b"/>
              <a:pathLst>
                <a:path w="809" h="1742" extrusionOk="0">
                  <a:moveTo>
                    <a:pt x="616" y="1"/>
                  </a:moveTo>
                  <a:cubicBezTo>
                    <a:pt x="612" y="1"/>
                    <a:pt x="608" y="1"/>
                    <a:pt x="604" y="2"/>
                  </a:cubicBezTo>
                  <a:cubicBezTo>
                    <a:pt x="444" y="25"/>
                    <a:pt x="103" y="457"/>
                    <a:pt x="58" y="695"/>
                  </a:cubicBezTo>
                  <a:cubicBezTo>
                    <a:pt x="0" y="945"/>
                    <a:pt x="126" y="1741"/>
                    <a:pt x="126" y="1741"/>
                  </a:cubicBezTo>
                  <a:cubicBezTo>
                    <a:pt x="126" y="1741"/>
                    <a:pt x="136" y="1742"/>
                    <a:pt x="152" y="1742"/>
                  </a:cubicBezTo>
                  <a:cubicBezTo>
                    <a:pt x="215" y="1742"/>
                    <a:pt x="369" y="1734"/>
                    <a:pt x="387" y="1662"/>
                  </a:cubicBezTo>
                  <a:cubicBezTo>
                    <a:pt x="387" y="1662"/>
                    <a:pt x="774" y="1127"/>
                    <a:pt x="797" y="752"/>
                  </a:cubicBezTo>
                  <a:cubicBezTo>
                    <a:pt x="808" y="387"/>
                    <a:pt x="765" y="1"/>
                    <a:pt x="6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1"/>
            <p:cNvSpPr/>
            <p:nvPr/>
          </p:nvSpPr>
          <p:spPr>
            <a:xfrm>
              <a:off x="1703072" y="4195863"/>
              <a:ext cx="268469" cy="569287"/>
            </a:xfrm>
            <a:custGeom>
              <a:avLst/>
              <a:gdLst/>
              <a:ahLst/>
              <a:cxnLst/>
              <a:rect l="l" t="t" r="r" b="b"/>
              <a:pathLst>
                <a:path w="888" h="1883" extrusionOk="0">
                  <a:moveTo>
                    <a:pt x="167" y="0"/>
                  </a:moveTo>
                  <a:cubicBezTo>
                    <a:pt x="161" y="0"/>
                    <a:pt x="155" y="2"/>
                    <a:pt x="149" y="5"/>
                  </a:cubicBezTo>
                  <a:cubicBezTo>
                    <a:pt x="23" y="84"/>
                    <a:pt x="0" y="835"/>
                    <a:pt x="69" y="1062"/>
                  </a:cubicBezTo>
                  <a:cubicBezTo>
                    <a:pt x="122" y="1283"/>
                    <a:pt x="534" y="1883"/>
                    <a:pt x="694" y="1883"/>
                  </a:cubicBezTo>
                  <a:cubicBezTo>
                    <a:pt x="707" y="1883"/>
                    <a:pt x="719" y="1879"/>
                    <a:pt x="728" y="1870"/>
                  </a:cubicBezTo>
                  <a:cubicBezTo>
                    <a:pt x="728" y="1870"/>
                    <a:pt x="888" y="1324"/>
                    <a:pt x="751" y="1006"/>
                  </a:cubicBezTo>
                  <a:cubicBezTo>
                    <a:pt x="621" y="701"/>
                    <a:pt x="313"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1"/>
            <p:cNvSpPr/>
            <p:nvPr/>
          </p:nvSpPr>
          <p:spPr>
            <a:xfrm>
              <a:off x="1521674" y="3126825"/>
              <a:ext cx="552962" cy="300818"/>
            </a:xfrm>
            <a:custGeom>
              <a:avLst/>
              <a:gdLst/>
              <a:ahLst/>
              <a:cxnLst/>
              <a:rect l="l" t="t" r="r" b="b"/>
              <a:pathLst>
                <a:path w="1829" h="995" extrusionOk="0">
                  <a:moveTo>
                    <a:pt x="560" y="0"/>
                  </a:moveTo>
                  <a:cubicBezTo>
                    <a:pt x="278" y="0"/>
                    <a:pt x="0" y="98"/>
                    <a:pt x="135" y="243"/>
                  </a:cubicBezTo>
                  <a:cubicBezTo>
                    <a:pt x="135" y="243"/>
                    <a:pt x="521" y="617"/>
                    <a:pt x="726" y="708"/>
                  </a:cubicBezTo>
                  <a:cubicBezTo>
                    <a:pt x="931" y="795"/>
                    <a:pt x="1384" y="995"/>
                    <a:pt x="1604" y="995"/>
                  </a:cubicBezTo>
                  <a:cubicBezTo>
                    <a:pt x="1615" y="995"/>
                    <a:pt x="1626" y="994"/>
                    <a:pt x="1636" y="993"/>
                  </a:cubicBezTo>
                  <a:cubicBezTo>
                    <a:pt x="1829" y="970"/>
                    <a:pt x="1738" y="766"/>
                    <a:pt x="1579" y="607"/>
                  </a:cubicBezTo>
                  <a:cubicBezTo>
                    <a:pt x="1431" y="447"/>
                    <a:pt x="942" y="26"/>
                    <a:pt x="646" y="3"/>
                  </a:cubicBezTo>
                  <a:cubicBezTo>
                    <a:pt x="617" y="1"/>
                    <a:pt x="589" y="0"/>
                    <a:pt x="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1"/>
            <p:cNvSpPr/>
            <p:nvPr/>
          </p:nvSpPr>
          <p:spPr>
            <a:xfrm>
              <a:off x="1905935" y="3543435"/>
              <a:ext cx="576241" cy="395145"/>
            </a:xfrm>
            <a:custGeom>
              <a:avLst/>
              <a:gdLst/>
              <a:ahLst/>
              <a:cxnLst/>
              <a:rect l="l" t="t" r="r" b="b"/>
              <a:pathLst>
                <a:path w="1906" h="1307" extrusionOk="0">
                  <a:moveTo>
                    <a:pt x="229" y="0"/>
                  </a:moveTo>
                  <a:cubicBezTo>
                    <a:pt x="199" y="0"/>
                    <a:pt x="172" y="4"/>
                    <a:pt x="148" y="13"/>
                  </a:cubicBezTo>
                  <a:cubicBezTo>
                    <a:pt x="1" y="70"/>
                    <a:pt x="24" y="400"/>
                    <a:pt x="126" y="490"/>
                  </a:cubicBezTo>
                  <a:cubicBezTo>
                    <a:pt x="126" y="490"/>
                    <a:pt x="262" y="627"/>
                    <a:pt x="626" y="889"/>
                  </a:cubicBezTo>
                  <a:cubicBezTo>
                    <a:pt x="989" y="1131"/>
                    <a:pt x="1139" y="1287"/>
                    <a:pt x="1353" y="1287"/>
                  </a:cubicBezTo>
                  <a:cubicBezTo>
                    <a:pt x="1361" y="1287"/>
                    <a:pt x="1369" y="1287"/>
                    <a:pt x="1377" y="1287"/>
                  </a:cubicBezTo>
                  <a:cubicBezTo>
                    <a:pt x="1485" y="1287"/>
                    <a:pt x="1619" y="1307"/>
                    <a:pt x="1725" y="1307"/>
                  </a:cubicBezTo>
                  <a:cubicBezTo>
                    <a:pt x="1830" y="1307"/>
                    <a:pt x="1906" y="1287"/>
                    <a:pt x="1900" y="1207"/>
                  </a:cubicBezTo>
                  <a:cubicBezTo>
                    <a:pt x="1877" y="1048"/>
                    <a:pt x="1513" y="662"/>
                    <a:pt x="1070" y="377"/>
                  </a:cubicBezTo>
                  <a:cubicBezTo>
                    <a:pt x="683" y="135"/>
                    <a:pt x="402" y="0"/>
                    <a:pt x="2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1"/>
            <p:cNvSpPr/>
            <p:nvPr/>
          </p:nvSpPr>
          <p:spPr>
            <a:xfrm>
              <a:off x="2170776" y="4033210"/>
              <a:ext cx="589846" cy="533612"/>
            </a:xfrm>
            <a:custGeom>
              <a:avLst/>
              <a:gdLst/>
              <a:ahLst/>
              <a:cxnLst/>
              <a:rect l="l" t="t" r="r" b="b"/>
              <a:pathLst>
                <a:path w="1951" h="1765" extrusionOk="0">
                  <a:moveTo>
                    <a:pt x="164" y="1"/>
                  </a:moveTo>
                  <a:cubicBezTo>
                    <a:pt x="138" y="1"/>
                    <a:pt x="118" y="10"/>
                    <a:pt x="103" y="31"/>
                  </a:cubicBezTo>
                  <a:cubicBezTo>
                    <a:pt x="35" y="122"/>
                    <a:pt x="0" y="338"/>
                    <a:pt x="137" y="485"/>
                  </a:cubicBezTo>
                  <a:cubicBezTo>
                    <a:pt x="137" y="485"/>
                    <a:pt x="308" y="895"/>
                    <a:pt x="672" y="1145"/>
                  </a:cubicBezTo>
                  <a:cubicBezTo>
                    <a:pt x="1036" y="1395"/>
                    <a:pt x="1411" y="1657"/>
                    <a:pt x="1627" y="1726"/>
                  </a:cubicBezTo>
                  <a:cubicBezTo>
                    <a:pt x="1709" y="1750"/>
                    <a:pt x="1778" y="1765"/>
                    <a:pt x="1829" y="1765"/>
                  </a:cubicBezTo>
                  <a:cubicBezTo>
                    <a:pt x="1918" y="1765"/>
                    <a:pt x="1951" y="1720"/>
                    <a:pt x="1900" y="1612"/>
                  </a:cubicBezTo>
                  <a:cubicBezTo>
                    <a:pt x="1820" y="1441"/>
                    <a:pt x="1172" y="520"/>
                    <a:pt x="751" y="293"/>
                  </a:cubicBezTo>
                  <a:cubicBezTo>
                    <a:pt x="424" y="116"/>
                    <a:pt x="255" y="1"/>
                    <a:pt x="1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5" name="Google Shape;2145;p21"/>
          <p:cNvGrpSpPr/>
          <p:nvPr/>
        </p:nvGrpSpPr>
        <p:grpSpPr>
          <a:xfrm rot="-8764554">
            <a:off x="7845878" y="-378711"/>
            <a:ext cx="2203423" cy="1327550"/>
            <a:chOff x="6267675" y="4640100"/>
            <a:chExt cx="446975" cy="269300"/>
          </a:xfrm>
        </p:grpSpPr>
        <p:sp>
          <p:nvSpPr>
            <p:cNvPr id="2146" name="Google Shape;2146;p21"/>
            <p:cNvSpPr/>
            <p:nvPr/>
          </p:nvSpPr>
          <p:spPr>
            <a:xfrm>
              <a:off x="6267675" y="4640100"/>
              <a:ext cx="443875" cy="269300"/>
            </a:xfrm>
            <a:custGeom>
              <a:avLst/>
              <a:gdLst/>
              <a:ahLst/>
              <a:cxnLst/>
              <a:rect l="l" t="t" r="r" b="b"/>
              <a:pathLst>
                <a:path w="17755" h="10772" extrusionOk="0">
                  <a:moveTo>
                    <a:pt x="4254" y="0"/>
                  </a:moveTo>
                  <a:lnTo>
                    <a:pt x="1331" y="1309"/>
                  </a:lnTo>
                  <a:lnTo>
                    <a:pt x="978" y="1468"/>
                  </a:lnTo>
                  <a:lnTo>
                    <a:pt x="831" y="2014"/>
                  </a:lnTo>
                  <a:lnTo>
                    <a:pt x="330" y="3924"/>
                  </a:lnTo>
                  <a:cubicBezTo>
                    <a:pt x="330" y="3924"/>
                    <a:pt x="705" y="4868"/>
                    <a:pt x="819" y="5585"/>
                  </a:cubicBezTo>
                  <a:cubicBezTo>
                    <a:pt x="864" y="5858"/>
                    <a:pt x="876" y="6108"/>
                    <a:pt x="808" y="6245"/>
                  </a:cubicBezTo>
                  <a:cubicBezTo>
                    <a:pt x="694" y="6460"/>
                    <a:pt x="581" y="6733"/>
                    <a:pt x="501" y="7029"/>
                  </a:cubicBezTo>
                  <a:cubicBezTo>
                    <a:pt x="376" y="7416"/>
                    <a:pt x="308" y="7860"/>
                    <a:pt x="341" y="8303"/>
                  </a:cubicBezTo>
                  <a:cubicBezTo>
                    <a:pt x="364" y="8656"/>
                    <a:pt x="250" y="9417"/>
                    <a:pt x="148" y="9998"/>
                  </a:cubicBezTo>
                  <a:cubicBezTo>
                    <a:pt x="148" y="10020"/>
                    <a:pt x="137" y="10043"/>
                    <a:pt x="137" y="10066"/>
                  </a:cubicBezTo>
                  <a:cubicBezTo>
                    <a:pt x="68" y="10464"/>
                    <a:pt x="0" y="10771"/>
                    <a:pt x="0" y="10771"/>
                  </a:cubicBezTo>
                  <a:lnTo>
                    <a:pt x="17754" y="10771"/>
                  </a:lnTo>
                  <a:lnTo>
                    <a:pt x="17742" y="8667"/>
                  </a:lnTo>
                  <a:lnTo>
                    <a:pt x="17742" y="8257"/>
                  </a:lnTo>
                  <a:lnTo>
                    <a:pt x="17742" y="8178"/>
                  </a:lnTo>
                  <a:lnTo>
                    <a:pt x="17742" y="8166"/>
                  </a:lnTo>
                  <a:lnTo>
                    <a:pt x="17742" y="8052"/>
                  </a:lnTo>
                  <a:lnTo>
                    <a:pt x="17731" y="7382"/>
                  </a:lnTo>
                  <a:lnTo>
                    <a:pt x="17731" y="7347"/>
                  </a:lnTo>
                  <a:lnTo>
                    <a:pt x="17709" y="3197"/>
                  </a:lnTo>
                  <a:lnTo>
                    <a:pt x="16662" y="2969"/>
                  </a:lnTo>
                  <a:lnTo>
                    <a:pt x="16412" y="2912"/>
                  </a:lnTo>
                  <a:lnTo>
                    <a:pt x="16400" y="2912"/>
                  </a:lnTo>
                  <a:lnTo>
                    <a:pt x="15957" y="2810"/>
                  </a:lnTo>
                  <a:lnTo>
                    <a:pt x="15945" y="2810"/>
                  </a:lnTo>
                  <a:cubicBezTo>
                    <a:pt x="15923" y="2810"/>
                    <a:pt x="15889" y="2798"/>
                    <a:pt x="15866" y="2787"/>
                  </a:cubicBezTo>
                  <a:cubicBezTo>
                    <a:pt x="15832" y="2787"/>
                    <a:pt x="15798" y="2775"/>
                    <a:pt x="15763" y="2764"/>
                  </a:cubicBezTo>
                  <a:cubicBezTo>
                    <a:pt x="15741" y="2764"/>
                    <a:pt x="15730" y="2753"/>
                    <a:pt x="15707" y="2753"/>
                  </a:cubicBezTo>
                  <a:cubicBezTo>
                    <a:pt x="15695" y="2753"/>
                    <a:pt x="15684" y="2742"/>
                    <a:pt x="15672" y="2742"/>
                  </a:cubicBezTo>
                  <a:cubicBezTo>
                    <a:pt x="15627" y="2730"/>
                    <a:pt x="15581" y="2719"/>
                    <a:pt x="15548" y="2707"/>
                  </a:cubicBezTo>
                  <a:cubicBezTo>
                    <a:pt x="15502" y="2696"/>
                    <a:pt x="15468" y="2684"/>
                    <a:pt x="15434" y="2684"/>
                  </a:cubicBezTo>
                  <a:cubicBezTo>
                    <a:pt x="15422" y="2673"/>
                    <a:pt x="15411" y="2673"/>
                    <a:pt x="15411" y="2673"/>
                  </a:cubicBezTo>
                  <a:cubicBezTo>
                    <a:pt x="15377" y="2662"/>
                    <a:pt x="15354" y="2662"/>
                    <a:pt x="15331" y="2651"/>
                  </a:cubicBezTo>
                  <a:cubicBezTo>
                    <a:pt x="14967" y="2560"/>
                    <a:pt x="14843" y="2548"/>
                    <a:pt x="13944" y="2525"/>
                  </a:cubicBezTo>
                  <a:cubicBezTo>
                    <a:pt x="13777" y="2519"/>
                    <a:pt x="13629" y="2517"/>
                    <a:pt x="13493" y="2517"/>
                  </a:cubicBezTo>
                  <a:cubicBezTo>
                    <a:pt x="13119" y="2517"/>
                    <a:pt x="12849" y="2534"/>
                    <a:pt x="12601" y="2534"/>
                  </a:cubicBezTo>
                  <a:cubicBezTo>
                    <a:pt x="12265" y="2534"/>
                    <a:pt x="11970" y="2503"/>
                    <a:pt x="11510" y="2355"/>
                  </a:cubicBezTo>
                  <a:cubicBezTo>
                    <a:pt x="10589" y="2059"/>
                    <a:pt x="10259" y="2105"/>
                    <a:pt x="9258" y="1764"/>
                  </a:cubicBezTo>
                  <a:cubicBezTo>
                    <a:pt x="9235" y="1764"/>
                    <a:pt x="9224" y="1752"/>
                    <a:pt x="9212" y="1752"/>
                  </a:cubicBezTo>
                  <a:cubicBezTo>
                    <a:pt x="8201" y="1400"/>
                    <a:pt x="6665" y="240"/>
                    <a:pt x="6665" y="240"/>
                  </a:cubicBezTo>
                  <a:lnTo>
                    <a:pt x="5790" y="149"/>
                  </a:lnTo>
                  <a:lnTo>
                    <a:pt x="42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1"/>
            <p:cNvSpPr/>
            <p:nvPr/>
          </p:nvSpPr>
          <p:spPr>
            <a:xfrm>
              <a:off x="6351550" y="4771450"/>
              <a:ext cx="36700" cy="31250"/>
            </a:xfrm>
            <a:custGeom>
              <a:avLst/>
              <a:gdLst/>
              <a:ahLst/>
              <a:cxnLst/>
              <a:rect l="l" t="t" r="r" b="b"/>
              <a:pathLst>
                <a:path w="1468" h="1250" extrusionOk="0">
                  <a:moveTo>
                    <a:pt x="762" y="1"/>
                  </a:moveTo>
                  <a:cubicBezTo>
                    <a:pt x="478" y="12"/>
                    <a:pt x="274" y="194"/>
                    <a:pt x="114" y="410"/>
                  </a:cubicBezTo>
                  <a:cubicBezTo>
                    <a:pt x="1" y="569"/>
                    <a:pt x="69" y="786"/>
                    <a:pt x="183" y="922"/>
                  </a:cubicBezTo>
                  <a:lnTo>
                    <a:pt x="353" y="1127"/>
                  </a:lnTo>
                  <a:cubicBezTo>
                    <a:pt x="428" y="1209"/>
                    <a:pt x="536" y="1250"/>
                    <a:pt x="644" y="1250"/>
                  </a:cubicBezTo>
                  <a:cubicBezTo>
                    <a:pt x="717" y="1250"/>
                    <a:pt x="790" y="1232"/>
                    <a:pt x="853" y="1195"/>
                  </a:cubicBezTo>
                  <a:cubicBezTo>
                    <a:pt x="944" y="1195"/>
                    <a:pt x="1047" y="1173"/>
                    <a:pt x="1126" y="1115"/>
                  </a:cubicBezTo>
                  <a:cubicBezTo>
                    <a:pt x="1388" y="968"/>
                    <a:pt x="1467" y="649"/>
                    <a:pt x="1354" y="387"/>
                  </a:cubicBezTo>
                  <a:cubicBezTo>
                    <a:pt x="1263" y="160"/>
                    <a:pt x="1024" y="1"/>
                    <a:pt x="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1"/>
            <p:cNvSpPr/>
            <p:nvPr/>
          </p:nvSpPr>
          <p:spPr>
            <a:xfrm>
              <a:off x="6422900" y="4738950"/>
              <a:ext cx="27325" cy="42175"/>
            </a:xfrm>
            <a:custGeom>
              <a:avLst/>
              <a:gdLst/>
              <a:ahLst/>
              <a:cxnLst/>
              <a:rect l="l" t="t" r="r" b="b"/>
              <a:pathLst>
                <a:path w="1093" h="1687" extrusionOk="0">
                  <a:moveTo>
                    <a:pt x="854" y="1040"/>
                  </a:moveTo>
                  <a:cubicBezTo>
                    <a:pt x="865" y="1061"/>
                    <a:pt x="868" y="1069"/>
                    <a:pt x="867" y="1069"/>
                  </a:cubicBezTo>
                  <a:cubicBezTo>
                    <a:pt x="866" y="1069"/>
                    <a:pt x="860" y="1058"/>
                    <a:pt x="854" y="1040"/>
                  </a:cubicBezTo>
                  <a:close/>
                  <a:moveTo>
                    <a:pt x="505" y="1"/>
                  </a:moveTo>
                  <a:cubicBezTo>
                    <a:pt x="357" y="1"/>
                    <a:pt x="198" y="80"/>
                    <a:pt x="137" y="209"/>
                  </a:cubicBezTo>
                  <a:cubicBezTo>
                    <a:pt x="69" y="345"/>
                    <a:pt x="24" y="471"/>
                    <a:pt x="35" y="618"/>
                  </a:cubicBezTo>
                  <a:cubicBezTo>
                    <a:pt x="1" y="800"/>
                    <a:pt x="1" y="994"/>
                    <a:pt x="24" y="1187"/>
                  </a:cubicBezTo>
                  <a:cubicBezTo>
                    <a:pt x="68" y="1450"/>
                    <a:pt x="274" y="1686"/>
                    <a:pt x="528" y="1686"/>
                  </a:cubicBezTo>
                  <a:cubicBezTo>
                    <a:pt x="603" y="1686"/>
                    <a:pt x="683" y="1666"/>
                    <a:pt x="763" y="1619"/>
                  </a:cubicBezTo>
                  <a:cubicBezTo>
                    <a:pt x="1014" y="1472"/>
                    <a:pt x="1093" y="1050"/>
                    <a:pt x="1093" y="777"/>
                  </a:cubicBezTo>
                  <a:cubicBezTo>
                    <a:pt x="1093" y="482"/>
                    <a:pt x="945" y="232"/>
                    <a:pt x="706" y="61"/>
                  </a:cubicBezTo>
                  <a:cubicBezTo>
                    <a:pt x="650" y="20"/>
                    <a:pt x="579" y="1"/>
                    <a:pt x="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1"/>
            <p:cNvSpPr/>
            <p:nvPr/>
          </p:nvSpPr>
          <p:spPr>
            <a:xfrm>
              <a:off x="6399600" y="4818575"/>
              <a:ext cx="35575" cy="31675"/>
            </a:xfrm>
            <a:custGeom>
              <a:avLst/>
              <a:gdLst/>
              <a:ahLst/>
              <a:cxnLst/>
              <a:rect l="l" t="t" r="r" b="b"/>
              <a:pathLst>
                <a:path w="1423" h="1267" extrusionOk="0">
                  <a:moveTo>
                    <a:pt x="876" y="1"/>
                  </a:moveTo>
                  <a:cubicBezTo>
                    <a:pt x="759" y="1"/>
                    <a:pt x="642" y="48"/>
                    <a:pt x="546" y="152"/>
                  </a:cubicBezTo>
                  <a:cubicBezTo>
                    <a:pt x="535" y="152"/>
                    <a:pt x="523" y="163"/>
                    <a:pt x="523" y="175"/>
                  </a:cubicBezTo>
                  <a:cubicBezTo>
                    <a:pt x="331" y="277"/>
                    <a:pt x="171" y="425"/>
                    <a:pt x="80" y="630"/>
                  </a:cubicBezTo>
                  <a:cubicBezTo>
                    <a:pt x="12" y="766"/>
                    <a:pt x="0" y="913"/>
                    <a:pt x="80" y="1050"/>
                  </a:cubicBezTo>
                  <a:cubicBezTo>
                    <a:pt x="149" y="1175"/>
                    <a:pt x="296" y="1266"/>
                    <a:pt x="444" y="1266"/>
                  </a:cubicBezTo>
                  <a:cubicBezTo>
                    <a:pt x="808" y="1255"/>
                    <a:pt x="1274" y="1085"/>
                    <a:pt x="1400" y="698"/>
                  </a:cubicBezTo>
                  <a:cubicBezTo>
                    <a:pt x="1422" y="607"/>
                    <a:pt x="1422" y="527"/>
                    <a:pt x="1411" y="459"/>
                  </a:cubicBezTo>
                  <a:lnTo>
                    <a:pt x="1411" y="448"/>
                  </a:lnTo>
                  <a:cubicBezTo>
                    <a:pt x="1400" y="258"/>
                    <a:pt x="1247" y="26"/>
                    <a:pt x="1038" y="26"/>
                  </a:cubicBezTo>
                  <a:cubicBezTo>
                    <a:pt x="1033" y="26"/>
                    <a:pt x="1029" y="26"/>
                    <a:pt x="1024" y="26"/>
                  </a:cubicBezTo>
                  <a:cubicBezTo>
                    <a:pt x="976" y="9"/>
                    <a:pt x="926" y="1"/>
                    <a:pt x="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1"/>
            <p:cNvSpPr/>
            <p:nvPr/>
          </p:nvSpPr>
          <p:spPr>
            <a:xfrm>
              <a:off x="6318275" y="4838550"/>
              <a:ext cx="38425" cy="35225"/>
            </a:xfrm>
            <a:custGeom>
              <a:avLst/>
              <a:gdLst/>
              <a:ahLst/>
              <a:cxnLst/>
              <a:rect l="l" t="t" r="r" b="b"/>
              <a:pathLst>
                <a:path w="1537" h="1409" extrusionOk="0">
                  <a:moveTo>
                    <a:pt x="614" y="0"/>
                  </a:moveTo>
                  <a:cubicBezTo>
                    <a:pt x="469" y="0"/>
                    <a:pt x="326" y="71"/>
                    <a:pt x="251" y="205"/>
                  </a:cubicBezTo>
                  <a:cubicBezTo>
                    <a:pt x="240" y="240"/>
                    <a:pt x="217" y="286"/>
                    <a:pt x="217" y="331"/>
                  </a:cubicBezTo>
                  <a:cubicBezTo>
                    <a:pt x="183" y="376"/>
                    <a:pt x="149" y="422"/>
                    <a:pt x="137" y="467"/>
                  </a:cubicBezTo>
                  <a:cubicBezTo>
                    <a:pt x="1" y="842"/>
                    <a:pt x="387" y="1138"/>
                    <a:pt x="660" y="1309"/>
                  </a:cubicBezTo>
                  <a:cubicBezTo>
                    <a:pt x="763" y="1373"/>
                    <a:pt x="873" y="1408"/>
                    <a:pt x="984" y="1408"/>
                  </a:cubicBezTo>
                  <a:cubicBezTo>
                    <a:pt x="1070" y="1408"/>
                    <a:pt x="1156" y="1388"/>
                    <a:pt x="1241" y="1343"/>
                  </a:cubicBezTo>
                  <a:cubicBezTo>
                    <a:pt x="1445" y="1218"/>
                    <a:pt x="1536" y="968"/>
                    <a:pt x="1479" y="740"/>
                  </a:cubicBezTo>
                  <a:cubicBezTo>
                    <a:pt x="1400" y="433"/>
                    <a:pt x="1092" y="195"/>
                    <a:pt x="831" y="58"/>
                  </a:cubicBezTo>
                  <a:cubicBezTo>
                    <a:pt x="765" y="19"/>
                    <a:pt x="69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1"/>
            <p:cNvSpPr/>
            <p:nvPr/>
          </p:nvSpPr>
          <p:spPr>
            <a:xfrm>
              <a:off x="6294950" y="4724300"/>
              <a:ext cx="37000" cy="34625"/>
            </a:xfrm>
            <a:custGeom>
              <a:avLst/>
              <a:gdLst/>
              <a:ahLst/>
              <a:cxnLst/>
              <a:rect l="l" t="t" r="r" b="b"/>
              <a:pathLst>
                <a:path w="1480" h="1385" extrusionOk="0">
                  <a:moveTo>
                    <a:pt x="987" y="0"/>
                  </a:moveTo>
                  <a:cubicBezTo>
                    <a:pt x="931" y="0"/>
                    <a:pt x="874" y="11"/>
                    <a:pt x="820" y="33"/>
                  </a:cubicBezTo>
                  <a:lnTo>
                    <a:pt x="797" y="33"/>
                  </a:lnTo>
                  <a:cubicBezTo>
                    <a:pt x="762" y="24"/>
                    <a:pt x="726" y="19"/>
                    <a:pt x="690" y="19"/>
                  </a:cubicBezTo>
                  <a:cubicBezTo>
                    <a:pt x="505" y="19"/>
                    <a:pt x="324" y="137"/>
                    <a:pt x="286" y="317"/>
                  </a:cubicBezTo>
                  <a:cubicBezTo>
                    <a:pt x="274" y="374"/>
                    <a:pt x="263" y="420"/>
                    <a:pt x="274" y="476"/>
                  </a:cubicBezTo>
                  <a:cubicBezTo>
                    <a:pt x="195" y="556"/>
                    <a:pt x="137" y="658"/>
                    <a:pt x="81" y="761"/>
                  </a:cubicBezTo>
                  <a:cubicBezTo>
                    <a:pt x="1" y="920"/>
                    <a:pt x="1" y="1136"/>
                    <a:pt x="149" y="1262"/>
                  </a:cubicBezTo>
                  <a:cubicBezTo>
                    <a:pt x="231" y="1343"/>
                    <a:pt x="333" y="1384"/>
                    <a:pt x="439" y="1384"/>
                  </a:cubicBezTo>
                  <a:cubicBezTo>
                    <a:pt x="509" y="1384"/>
                    <a:pt x="581" y="1366"/>
                    <a:pt x="650" y="1330"/>
                  </a:cubicBezTo>
                  <a:cubicBezTo>
                    <a:pt x="865" y="1227"/>
                    <a:pt x="1036" y="1034"/>
                    <a:pt x="1127" y="818"/>
                  </a:cubicBezTo>
                  <a:cubicBezTo>
                    <a:pt x="1150" y="807"/>
                    <a:pt x="1184" y="795"/>
                    <a:pt x="1207" y="772"/>
                  </a:cubicBezTo>
                  <a:cubicBezTo>
                    <a:pt x="1400" y="670"/>
                    <a:pt x="1479" y="385"/>
                    <a:pt x="1355" y="203"/>
                  </a:cubicBezTo>
                  <a:cubicBezTo>
                    <a:pt x="1273" y="72"/>
                    <a:pt x="1132" y="0"/>
                    <a:pt x="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1"/>
            <p:cNvSpPr/>
            <p:nvPr/>
          </p:nvSpPr>
          <p:spPr>
            <a:xfrm>
              <a:off x="6478925" y="4851625"/>
              <a:ext cx="31300" cy="32150"/>
            </a:xfrm>
            <a:custGeom>
              <a:avLst/>
              <a:gdLst/>
              <a:ahLst/>
              <a:cxnLst/>
              <a:rect l="l" t="t" r="r" b="b"/>
              <a:pathLst>
                <a:path w="1252" h="1286" extrusionOk="0">
                  <a:moveTo>
                    <a:pt x="694" y="1"/>
                  </a:moveTo>
                  <a:cubicBezTo>
                    <a:pt x="297" y="24"/>
                    <a:pt x="12" y="410"/>
                    <a:pt x="1" y="786"/>
                  </a:cubicBezTo>
                  <a:cubicBezTo>
                    <a:pt x="1" y="865"/>
                    <a:pt x="24" y="933"/>
                    <a:pt x="69" y="1002"/>
                  </a:cubicBezTo>
                  <a:cubicBezTo>
                    <a:pt x="149" y="1189"/>
                    <a:pt x="334" y="1286"/>
                    <a:pt x="531" y="1286"/>
                  </a:cubicBezTo>
                  <a:cubicBezTo>
                    <a:pt x="585" y="1286"/>
                    <a:pt x="640" y="1278"/>
                    <a:pt x="694" y="1264"/>
                  </a:cubicBezTo>
                  <a:cubicBezTo>
                    <a:pt x="865" y="1218"/>
                    <a:pt x="1013" y="1082"/>
                    <a:pt x="1104" y="933"/>
                  </a:cubicBezTo>
                  <a:cubicBezTo>
                    <a:pt x="1195" y="774"/>
                    <a:pt x="1252" y="570"/>
                    <a:pt x="1217" y="399"/>
                  </a:cubicBezTo>
                  <a:cubicBezTo>
                    <a:pt x="1172" y="228"/>
                    <a:pt x="1058" y="92"/>
                    <a:pt x="899" y="35"/>
                  </a:cubicBezTo>
                  <a:cubicBezTo>
                    <a:pt x="842" y="13"/>
                    <a:pt x="774" y="1"/>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1"/>
            <p:cNvSpPr/>
            <p:nvPr/>
          </p:nvSpPr>
          <p:spPr>
            <a:xfrm>
              <a:off x="6505375" y="4781700"/>
              <a:ext cx="37850" cy="28575"/>
            </a:xfrm>
            <a:custGeom>
              <a:avLst/>
              <a:gdLst/>
              <a:ahLst/>
              <a:cxnLst/>
              <a:rect l="l" t="t" r="r" b="b"/>
              <a:pathLst>
                <a:path w="1514" h="1143" extrusionOk="0">
                  <a:moveTo>
                    <a:pt x="682" y="0"/>
                  </a:moveTo>
                  <a:cubicBezTo>
                    <a:pt x="569" y="0"/>
                    <a:pt x="455" y="29"/>
                    <a:pt x="341" y="80"/>
                  </a:cubicBezTo>
                  <a:cubicBezTo>
                    <a:pt x="148" y="159"/>
                    <a:pt x="0" y="353"/>
                    <a:pt x="35" y="581"/>
                  </a:cubicBezTo>
                  <a:cubicBezTo>
                    <a:pt x="86" y="991"/>
                    <a:pt x="582" y="1143"/>
                    <a:pt x="954" y="1143"/>
                  </a:cubicBezTo>
                  <a:cubicBezTo>
                    <a:pt x="994" y="1143"/>
                    <a:pt x="1033" y="1141"/>
                    <a:pt x="1069" y="1137"/>
                  </a:cubicBezTo>
                  <a:cubicBezTo>
                    <a:pt x="1217" y="1126"/>
                    <a:pt x="1354" y="1069"/>
                    <a:pt x="1433" y="933"/>
                  </a:cubicBezTo>
                  <a:cubicBezTo>
                    <a:pt x="1501" y="808"/>
                    <a:pt x="1513" y="637"/>
                    <a:pt x="1433" y="512"/>
                  </a:cubicBezTo>
                  <a:cubicBezTo>
                    <a:pt x="1410" y="478"/>
                    <a:pt x="1388" y="444"/>
                    <a:pt x="1354" y="410"/>
                  </a:cubicBezTo>
                  <a:cubicBezTo>
                    <a:pt x="1319" y="319"/>
                    <a:pt x="1263" y="239"/>
                    <a:pt x="1172" y="194"/>
                  </a:cubicBezTo>
                  <a:cubicBezTo>
                    <a:pt x="1126" y="159"/>
                    <a:pt x="1081" y="114"/>
                    <a:pt x="1024" y="91"/>
                  </a:cubicBezTo>
                  <a:cubicBezTo>
                    <a:pt x="910" y="29"/>
                    <a:pt x="796" y="0"/>
                    <a:pt x="6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1"/>
            <p:cNvSpPr/>
            <p:nvPr/>
          </p:nvSpPr>
          <p:spPr>
            <a:xfrm>
              <a:off x="6523000" y="4719125"/>
              <a:ext cx="35575" cy="27375"/>
            </a:xfrm>
            <a:custGeom>
              <a:avLst/>
              <a:gdLst/>
              <a:ahLst/>
              <a:cxnLst/>
              <a:rect l="l" t="t" r="r" b="b"/>
              <a:pathLst>
                <a:path w="1423" h="1095" extrusionOk="0">
                  <a:moveTo>
                    <a:pt x="690" y="0"/>
                  </a:moveTo>
                  <a:cubicBezTo>
                    <a:pt x="529" y="0"/>
                    <a:pt x="369" y="41"/>
                    <a:pt x="228" y="115"/>
                  </a:cubicBezTo>
                  <a:cubicBezTo>
                    <a:pt x="80" y="195"/>
                    <a:pt x="0" y="388"/>
                    <a:pt x="23" y="559"/>
                  </a:cubicBezTo>
                  <a:cubicBezTo>
                    <a:pt x="0" y="786"/>
                    <a:pt x="159" y="979"/>
                    <a:pt x="376" y="1059"/>
                  </a:cubicBezTo>
                  <a:cubicBezTo>
                    <a:pt x="461" y="1083"/>
                    <a:pt x="553" y="1095"/>
                    <a:pt x="644" y="1095"/>
                  </a:cubicBezTo>
                  <a:cubicBezTo>
                    <a:pt x="723" y="1095"/>
                    <a:pt x="802" y="1086"/>
                    <a:pt x="876" y="1070"/>
                  </a:cubicBezTo>
                  <a:cubicBezTo>
                    <a:pt x="1047" y="1036"/>
                    <a:pt x="1240" y="934"/>
                    <a:pt x="1331" y="774"/>
                  </a:cubicBezTo>
                  <a:cubicBezTo>
                    <a:pt x="1422" y="592"/>
                    <a:pt x="1388" y="388"/>
                    <a:pt x="1274" y="240"/>
                  </a:cubicBezTo>
                  <a:cubicBezTo>
                    <a:pt x="1206" y="127"/>
                    <a:pt x="1092" y="46"/>
                    <a:pt x="945" y="36"/>
                  </a:cubicBezTo>
                  <a:cubicBezTo>
                    <a:pt x="861" y="12"/>
                    <a:pt x="776" y="0"/>
                    <a:pt x="6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1"/>
            <p:cNvSpPr/>
            <p:nvPr/>
          </p:nvSpPr>
          <p:spPr>
            <a:xfrm>
              <a:off x="6613700" y="4767250"/>
              <a:ext cx="44375" cy="31450"/>
            </a:xfrm>
            <a:custGeom>
              <a:avLst/>
              <a:gdLst/>
              <a:ahLst/>
              <a:cxnLst/>
              <a:rect l="l" t="t" r="r" b="b"/>
              <a:pathLst>
                <a:path w="1775" h="1258" extrusionOk="0">
                  <a:moveTo>
                    <a:pt x="614" y="1"/>
                  </a:moveTo>
                  <a:cubicBezTo>
                    <a:pt x="429" y="1"/>
                    <a:pt x="250" y="75"/>
                    <a:pt x="137" y="249"/>
                  </a:cubicBezTo>
                  <a:cubicBezTo>
                    <a:pt x="1" y="464"/>
                    <a:pt x="46" y="749"/>
                    <a:pt x="228" y="931"/>
                  </a:cubicBezTo>
                  <a:cubicBezTo>
                    <a:pt x="353" y="1056"/>
                    <a:pt x="569" y="1192"/>
                    <a:pt x="740" y="1238"/>
                  </a:cubicBezTo>
                  <a:cubicBezTo>
                    <a:pt x="780" y="1251"/>
                    <a:pt x="824" y="1258"/>
                    <a:pt x="868" y="1258"/>
                  </a:cubicBezTo>
                  <a:cubicBezTo>
                    <a:pt x="937" y="1258"/>
                    <a:pt x="1007" y="1243"/>
                    <a:pt x="1070" y="1215"/>
                  </a:cubicBezTo>
                  <a:cubicBezTo>
                    <a:pt x="1102" y="1220"/>
                    <a:pt x="1135" y="1223"/>
                    <a:pt x="1167" y="1223"/>
                  </a:cubicBezTo>
                  <a:cubicBezTo>
                    <a:pt x="1348" y="1223"/>
                    <a:pt x="1517" y="1140"/>
                    <a:pt x="1604" y="977"/>
                  </a:cubicBezTo>
                  <a:cubicBezTo>
                    <a:pt x="1775" y="669"/>
                    <a:pt x="1558" y="408"/>
                    <a:pt x="1297" y="249"/>
                  </a:cubicBezTo>
                  <a:cubicBezTo>
                    <a:pt x="1149" y="158"/>
                    <a:pt x="967" y="55"/>
                    <a:pt x="785" y="21"/>
                  </a:cubicBezTo>
                  <a:cubicBezTo>
                    <a:pt x="729" y="8"/>
                    <a:pt x="671" y="1"/>
                    <a:pt x="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1"/>
            <p:cNvSpPr/>
            <p:nvPr/>
          </p:nvSpPr>
          <p:spPr>
            <a:xfrm>
              <a:off x="6573900" y="4834575"/>
              <a:ext cx="42950" cy="31525"/>
            </a:xfrm>
            <a:custGeom>
              <a:avLst/>
              <a:gdLst/>
              <a:ahLst/>
              <a:cxnLst/>
              <a:rect l="l" t="t" r="r" b="b"/>
              <a:pathLst>
                <a:path w="1718" h="1261" extrusionOk="0">
                  <a:moveTo>
                    <a:pt x="1059" y="1"/>
                  </a:moveTo>
                  <a:cubicBezTo>
                    <a:pt x="880" y="1"/>
                    <a:pt x="692" y="57"/>
                    <a:pt x="546" y="137"/>
                  </a:cubicBezTo>
                  <a:cubicBezTo>
                    <a:pt x="421" y="205"/>
                    <a:pt x="284" y="308"/>
                    <a:pt x="182" y="422"/>
                  </a:cubicBezTo>
                  <a:cubicBezTo>
                    <a:pt x="0" y="604"/>
                    <a:pt x="11" y="910"/>
                    <a:pt x="205" y="1081"/>
                  </a:cubicBezTo>
                  <a:cubicBezTo>
                    <a:pt x="334" y="1205"/>
                    <a:pt x="499" y="1261"/>
                    <a:pt x="668" y="1261"/>
                  </a:cubicBezTo>
                  <a:cubicBezTo>
                    <a:pt x="872" y="1261"/>
                    <a:pt x="1079" y="1179"/>
                    <a:pt x="1229" y="1036"/>
                  </a:cubicBezTo>
                  <a:lnTo>
                    <a:pt x="1274" y="990"/>
                  </a:lnTo>
                  <a:cubicBezTo>
                    <a:pt x="1524" y="865"/>
                    <a:pt x="1717" y="637"/>
                    <a:pt x="1593" y="331"/>
                  </a:cubicBezTo>
                  <a:cubicBezTo>
                    <a:pt x="1497" y="90"/>
                    <a:pt x="1285" y="1"/>
                    <a:pt x="10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1"/>
            <p:cNvSpPr/>
            <p:nvPr/>
          </p:nvSpPr>
          <p:spPr>
            <a:xfrm>
              <a:off x="6639000" y="4884300"/>
              <a:ext cx="31875" cy="25100"/>
            </a:xfrm>
            <a:custGeom>
              <a:avLst/>
              <a:gdLst/>
              <a:ahLst/>
              <a:cxnLst/>
              <a:rect l="l" t="t" r="r" b="b"/>
              <a:pathLst>
                <a:path w="1275" h="1004" extrusionOk="0">
                  <a:moveTo>
                    <a:pt x="692" y="0"/>
                  </a:moveTo>
                  <a:cubicBezTo>
                    <a:pt x="562" y="0"/>
                    <a:pt x="435" y="47"/>
                    <a:pt x="331" y="127"/>
                  </a:cubicBezTo>
                  <a:cubicBezTo>
                    <a:pt x="263" y="161"/>
                    <a:pt x="205" y="195"/>
                    <a:pt x="149" y="252"/>
                  </a:cubicBezTo>
                  <a:cubicBezTo>
                    <a:pt x="58" y="366"/>
                    <a:pt x="0" y="514"/>
                    <a:pt x="23" y="662"/>
                  </a:cubicBezTo>
                  <a:cubicBezTo>
                    <a:pt x="35" y="787"/>
                    <a:pt x="91" y="900"/>
                    <a:pt x="172" y="1003"/>
                  </a:cubicBezTo>
                  <a:lnTo>
                    <a:pt x="1150" y="1003"/>
                  </a:lnTo>
                  <a:cubicBezTo>
                    <a:pt x="1229" y="867"/>
                    <a:pt x="1274" y="707"/>
                    <a:pt x="1263" y="559"/>
                  </a:cubicBezTo>
                  <a:cubicBezTo>
                    <a:pt x="1241" y="321"/>
                    <a:pt x="1092" y="93"/>
                    <a:pt x="854" y="25"/>
                  </a:cubicBezTo>
                  <a:cubicBezTo>
                    <a:pt x="801" y="8"/>
                    <a:pt x="746" y="0"/>
                    <a:pt x="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1"/>
            <p:cNvSpPr/>
            <p:nvPr/>
          </p:nvSpPr>
          <p:spPr>
            <a:xfrm>
              <a:off x="6387075" y="4893625"/>
              <a:ext cx="28475" cy="15775"/>
            </a:xfrm>
            <a:custGeom>
              <a:avLst/>
              <a:gdLst/>
              <a:ahLst/>
              <a:cxnLst/>
              <a:rect l="l" t="t" r="r" b="b"/>
              <a:pathLst>
                <a:path w="1139" h="631" extrusionOk="0">
                  <a:moveTo>
                    <a:pt x="676" y="1"/>
                  </a:moveTo>
                  <a:cubicBezTo>
                    <a:pt x="604" y="1"/>
                    <a:pt x="531" y="20"/>
                    <a:pt x="468" y="61"/>
                  </a:cubicBezTo>
                  <a:cubicBezTo>
                    <a:pt x="456" y="61"/>
                    <a:pt x="445" y="72"/>
                    <a:pt x="445" y="84"/>
                  </a:cubicBezTo>
                  <a:cubicBezTo>
                    <a:pt x="399" y="95"/>
                    <a:pt x="365" y="118"/>
                    <a:pt x="331" y="152"/>
                  </a:cubicBezTo>
                  <a:cubicBezTo>
                    <a:pt x="217" y="243"/>
                    <a:pt x="115" y="368"/>
                    <a:pt x="46" y="505"/>
                  </a:cubicBezTo>
                  <a:cubicBezTo>
                    <a:pt x="24" y="539"/>
                    <a:pt x="13" y="585"/>
                    <a:pt x="1" y="630"/>
                  </a:cubicBezTo>
                  <a:lnTo>
                    <a:pt x="1115" y="630"/>
                  </a:lnTo>
                  <a:cubicBezTo>
                    <a:pt x="1138" y="482"/>
                    <a:pt x="1115" y="334"/>
                    <a:pt x="1047" y="209"/>
                  </a:cubicBezTo>
                  <a:cubicBezTo>
                    <a:pt x="971" y="80"/>
                    <a:pt x="823" y="1"/>
                    <a:pt x="6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1"/>
            <p:cNvSpPr/>
            <p:nvPr/>
          </p:nvSpPr>
          <p:spPr>
            <a:xfrm>
              <a:off x="6661750" y="4706350"/>
              <a:ext cx="875" cy="300"/>
            </a:xfrm>
            <a:custGeom>
              <a:avLst/>
              <a:gdLst/>
              <a:ahLst/>
              <a:cxnLst/>
              <a:rect l="l" t="t" r="r" b="b"/>
              <a:pathLst>
                <a:path w="35" h="12" extrusionOk="0">
                  <a:moveTo>
                    <a:pt x="0" y="1"/>
                  </a:moveTo>
                  <a:lnTo>
                    <a:pt x="0" y="12"/>
                  </a:lnTo>
                  <a:lnTo>
                    <a:pt x="35" y="12"/>
                  </a:lnTo>
                  <a:cubicBezTo>
                    <a:pt x="23" y="12"/>
                    <a:pt x="12" y="1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1"/>
            <p:cNvSpPr/>
            <p:nvPr/>
          </p:nvSpPr>
          <p:spPr>
            <a:xfrm>
              <a:off x="6644125" y="4706350"/>
              <a:ext cx="40125" cy="21075"/>
            </a:xfrm>
            <a:custGeom>
              <a:avLst/>
              <a:gdLst/>
              <a:ahLst/>
              <a:cxnLst/>
              <a:rect l="l" t="t" r="r" b="b"/>
              <a:pathLst>
                <a:path w="1605" h="843" extrusionOk="0">
                  <a:moveTo>
                    <a:pt x="273" y="1"/>
                  </a:moveTo>
                  <a:lnTo>
                    <a:pt x="273" y="1"/>
                  </a:lnTo>
                  <a:cubicBezTo>
                    <a:pt x="23" y="160"/>
                    <a:pt x="0" y="580"/>
                    <a:pt x="285" y="717"/>
                  </a:cubicBezTo>
                  <a:cubicBezTo>
                    <a:pt x="376" y="774"/>
                    <a:pt x="478" y="797"/>
                    <a:pt x="581" y="797"/>
                  </a:cubicBezTo>
                  <a:cubicBezTo>
                    <a:pt x="592" y="797"/>
                    <a:pt x="614" y="808"/>
                    <a:pt x="626" y="808"/>
                  </a:cubicBezTo>
                  <a:cubicBezTo>
                    <a:pt x="687" y="832"/>
                    <a:pt x="748" y="843"/>
                    <a:pt x="809" y="843"/>
                  </a:cubicBezTo>
                  <a:cubicBezTo>
                    <a:pt x="1008" y="843"/>
                    <a:pt x="1195" y="724"/>
                    <a:pt x="1309" y="557"/>
                  </a:cubicBezTo>
                  <a:cubicBezTo>
                    <a:pt x="1319" y="524"/>
                    <a:pt x="1342" y="489"/>
                    <a:pt x="1354" y="456"/>
                  </a:cubicBezTo>
                  <a:cubicBezTo>
                    <a:pt x="1365" y="456"/>
                    <a:pt x="1377" y="456"/>
                    <a:pt x="1400" y="444"/>
                  </a:cubicBezTo>
                  <a:cubicBezTo>
                    <a:pt x="1479" y="433"/>
                    <a:pt x="1547" y="376"/>
                    <a:pt x="1604" y="319"/>
                  </a:cubicBezTo>
                  <a:lnTo>
                    <a:pt x="1354" y="262"/>
                  </a:lnTo>
                  <a:lnTo>
                    <a:pt x="1354" y="239"/>
                  </a:lnTo>
                  <a:cubicBezTo>
                    <a:pt x="1342" y="251"/>
                    <a:pt x="1342" y="251"/>
                    <a:pt x="1342" y="262"/>
                  </a:cubicBezTo>
                  <a:lnTo>
                    <a:pt x="899" y="160"/>
                  </a:lnTo>
                  <a:lnTo>
                    <a:pt x="887" y="160"/>
                  </a:lnTo>
                  <a:cubicBezTo>
                    <a:pt x="865" y="160"/>
                    <a:pt x="831" y="148"/>
                    <a:pt x="808" y="137"/>
                  </a:cubicBezTo>
                  <a:cubicBezTo>
                    <a:pt x="774" y="137"/>
                    <a:pt x="740" y="125"/>
                    <a:pt x="705" y="114"/>
                  </a:cubicBezTo>
                  <a:cubicBezTo>
                    <a:pt x="683" y="114"/>
                    <a:pt x="672" y="103"/>
                    <a:pt x="649" y="103"/>
                  </a:cubicBezTo>
                  <a:cubicBezTo>
                    <a:pt x="637" y="103"/>
                    <a:pt x="626" y="92"/>
                    <a:pt x="614" y="92"/>
                  </a:cubicBezTo>
                  <a:cubicBezTo>
                    <a:pt x="569" y="80"/>
                    <a:pt x="523" y="69"/>
                    <a:pt x="490" y="57"/>
                  </a:cubicBezTo>
                  <a:cubicBezTo>
                    <a:pt x="444" y="46"/>
                    <a:pt x="410" y="34"/>
                    <a:pt x="376" y="34"/>
                  </a:cubicBezTo>
                  <a:cubicBezTo>
                    <a:pt x="364" y="23"/>
                    <a:pt x="353" y="23"/>
                    <a:pt x="353" y="23"/>
                  </a:cubicBezTo>
                  <a:cubicBezTo>
                    <a:pt x="319" y="12"/>
                    <a:pt x="296" y="12"/>
                    <a:pt x="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1"/>
            <p:cNvSpPr/>
            <p:nvPr/>
          </p:nvSpPr>
          <p:spPr>
            <a:xfrm>
              <a:off x="6698150" y="4823775"/>
              <a:ext cx="13400" cy="33000"/>
            </a:xfrm>
            <a:custGeom>
              <a:avLst/>
              <a:gdLst/>
              <a:ahLst/>
              <a:cxnLst/>
              <a:rect l="l" t="t" r="r" b="b"/>
              <a:pathLst>
                <a:path w="536" h="1320" extrusionOk="0">
                  <a:moveTo>
                    <a:pt x="512" y="0"/>
                  </a:moveTo>
                  <a:cubicBezTo>
                    <a:pt x="490" y="12"/>
                    <a:pt x="467" y="12"/>
                    <a:pt x="444" y="12"/>
                  </a:cubicBezTo>
                  <a:cubicBezTo>
                    <a:pt x="239" y="69"/>
                    <a:pt x="114" y="205"/>
                    <a:pt x="35" y="399"/>
                  </a:cubicBezTo>
                  <a:cubicBezTo>
                    <a:pt x="0" y="490"/>
                    <a:pt x="12" y="592"/>
                    <a:pt x="57" y="683"/>
                  </a:cubicBezTo>
                  <a:cubicBezTo>
                    <a:pt x="80" y="842"/>
                    <a:pt x="137" y="990"/>
                    <a:pt x="250" y="1115"/>
                  </a:cubicBezTo>
                  <a:cubicBezTo>
                    <a:pt x="319" y="1206"/>
                    <a:pt x="421" y="1274"/>
                    <a:pt x="523" y="1320"/>
                  </a:cubicBezTo>
                  <a:lnTo>
                    <a:pt x="523" y="910"/>
                  </a:lnTo>
                  <a:lnTo>
                    <a:pt x="523" y="831"/>
                  </a:lnTo>
                  <a:lnTo>
                    <a:pt x="535" y="831"/>
                  </a:lnTo>
                  <a:cubicBezTo>
                    <a:pt x="535" y="831"/>
                    <a:pt x="523" y="831"/>
                    <a:pt x="523" y="819"/>
                  </a:cubicBezTo>
                  <a:lnTo>
                    <a:pt x="523" y="705"/>
                  </a:lnTo>
                  <a:lnTo>
                    <a:pt x="512" y="35"/>
                  </a:lnTo>
                  <a:lnTo>
                    <a:pt x="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1"/>
            <p:cNvSpPr/>
            <p:nvPr/>
          </p:nvSpPr>
          <p:spPr>
            <a:xfrm>
              <a:off x="6713500" y="4844250"/>
              <a:ext cx="1150" cy="300"/>
            </a:xfrm>
            <a:custGeom>
              <a:avLst/>
              <a:gdLst/>
              <a:ahLst/>
              <a:cxnLst/>
              <a:rect l="l" t="t" r="r" b="b"/>
              <a:pathLst>
                <a:path w="46" h="12" extrusionOk="0">
                  <a:moveTo>
                    <a:pt x="46" y="0"/>
                  </a:moveTo>
                  <a:cubicBezTo>
                    <a:pt x="35" y="0"/>
                    <a:pt x="23" y="12"/>
                    <a:pt x="0" y="12"/>
                  </a:cubicBezTo>
                  <a:lnTo>
                    <a:pt x="35" y="12"/>
                  </a:lnTo>
                  <a:lnTo>
                    <a:pt x="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3" name="Google Shape;2163;p21"/>
          <p:cNvGrpSpPr/>
          <p:nvPr/>
        </p:nvGrpSpPr>
        <p:grpSpPr>
          <a:xfrm rot="-8517956">
            <a:off x="-892038" y="4581987"/>
            <a:ext cx="2103623" cy="1205470"/>
            <a:chOff x="10287875" y="865650"/>
            <a:chExt cx="2107488" cy="1207590"/>
          </a:xfrm>
        </p:grpSpPr>
        <p:sp>
          <p:nvSpPr>
            <p:cNvPr id="2164" name="Google Shape;2164;p21"/>
            <p:cNvSpPr/>
            <p:nvPr/>
          </p:nvSpPr>
          <p:spPr>
            <a:xfrm>
              <a:off x="10287875" y="865650"/>
              <a:ext cx="2107488" cy="1207590"/>
            </a:xfrm>
            <a:custGeom>
              <a:avLst/>
              <a:gdLst/>
              <a:ahLst/>
              <a:cxnLst/>
              <a:rect l="l" t="t" r="r" b="b"/>
              <a:pathLst>
                <a:path w="15185" h="8701" extrusionOk="0">
                  <a:moveTo>
                    <a:pt x="15127" y="0"/>
                  </a:moveTo>
                  <a:lnTo>
                    <a:pt x="14240" y="35"/>
                  </a:lnTo>
                  <a:lnTo>
                    <a:pt x="14035" y="46"/>
                  </a:lnTo>
                  <a:lnTo>
                    <a:pt x="13330" y="68"/>
                  </a:lnTo>
                  <a:lnTo>
                    <a:pt x="13251" y="80"/>
                  </a:lnTo>
                  <a:lnTo>
                    <a:pt x="12523" y="103"/>
                  </a:lnTo>
                  <a:lnTo>
                    <a:pt x="12261" y="114"/>
                  </a:lnTo>
                  <a:lnTo>
                    <a:pt x="7097" y="330"/>
                  </a:lnTo>
                  <a:lnTo>
                    <a:pt x="7018" y="330"/>
                  </a:lnTo>
                  <a:lnTo>
                    <a:pt x="6165" y="364"/>
                  </a:lnTo>
                  <a:lnTo>
                    <a:pt x="5995" y="364"/>
                  </a:lnTo>
                  <a:lnTo>
                    <a:pt x="1" y="614"/>
                  </a:lnTo>
                  <a:cubicBezTo>
                    <a:pt x="1" y="614"/>
                    <a:pt x="1127" y="2286"/>
                    <a:pt x="1127" y="2730"/>
                  </a:cubicBezTo>
                  <a:cubicBezTo>
                    <a:pt x="1127" y="3185"/>
                    <a:pt x="615" y="3128"/>
                    <a:pt x="1127" y="3901"/>
                  </a:cubicBezTo>
                  <a:cubicBezTo>
                    <a:pt x="1627" y="4686"/>
                    <a:pt x="1900" y="4629"/>
                    <a:pt x="2070" y="5300"/>
                  </a:cubicBezTo>
                  <a:cubicBezTo>
                    <a:pt x="2241" y="5971"/>
                    <a:pt x="2753" y="8292"/>
                    <a:pt x="2753" y="8292"/>
                  </a:cubicBezTo>
                  <a:lnTo>
                    <a:pt x="2958" y="8302"/>
                  </a:lnTo>
                  <a:lnTo>
                    <a:pt x="3390" y="8337"/>
                  </a:lnTo>
                  <a:lnTo>
                    <a:pt x="3845" y="8371"/>
                  </a:lnTo>
                  <a:lnTo>
                    <a:pt x="4061" y="8383"/>
                  </a:lnTo>
                  <a:lnTo>
                    <a:pt x="7029" y="8587"/>
                  </a:lnTo>
                  <a:lnTo>
                    <a:pt x="7439" y="8621"/>
                  </a:lnTo>
                  <a:lnTo>
                    <a:pt x="7916" y="8655"/>
                  </a:lnTo>
                  <a:lnTo>
                    <a:pt x="8348" y="8689"/>
                  </a:lnTo>
                  <a:lnTo>
                    <a:pt x="8621" y="8701"/>
                  </a:lnTo>
                  <a:lnTo>
                    <a:pt x="8803" y="8689"/>
                  </a:lnTo>
                  <a:lnTo>
                    <a:pt x="9316" y="8633"/>
                  </a:lnTo>
                  <a:lnTo>
                    <a:pt x="12614" y="8292"/>
                  </a:lnTo>
                  <a:cubicBezTo>
                    <a:pt x="12614" y="8292"/>
                    <a:pt x="12738" y="8143"/>
                    <a:pt x="12932" y="7916"/>
                  </a:cubicBezTo>
                  <a:cubicBezTo>
                    <a:pt x="12966" y="7859"/>
                    <a:pt x="13011" y="7802"/>
                    <a:pt x="13057" y="7746"/>
                  </a:cubicBezTo>
                  <a:cubicBezTo>
                    <a:pt x="13603" y="7040"/>
                    <a:pt x="14479" y="5789"/>
                    <a:pt x="14513" y="5027"/>
                  </a:cubicBezTo>
                  <a:cubicBezTo>
                    <a:pt x="14570" y="3901"/>
                    <a:pt x="13899" y="3742"/>
                    <a:pt x="14513" y="2957"/>
                  </a:cubicBezTo>
                  <a:cubicBezTo>
                    <a:pt x="15127" y="2173"/>
                    <a:pt x="15070" y="1342"/>
                    <a:pt x="15127" y="978"/>
                  </a:cubicBezTo>
                  <a:cubicBezTo>
                    <a:pt x="15184" y="614"/>
                    <a:pt x="15127" y="0"/>
                    <a:pt x="15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1"/>
            <p:cNvSpPr/>
            <p:nvPr/>
          </p:nvSpPr>
          <p:spPr>
            <a:xfrm>
              <a:off x="10537278" y="1001385"/>
              <a:ext cx="115471" cy="328371"/>
            </a:xfrm>
            <a:custGeom>
              <a:avLst/>
              <a:gdLst/>
              <a:ahLst/>
              <a:cxnLst/>
              <a:rect l="l" t="t" r="r" b="b"/>
              <a:pathLst>
                <a:path w="832" h="2366" extrusionOk="0">
                  <a:moveTo>
                    <a:pt x="0" y="0"/>
                  </a:moveTo>
                  <a:cubicBezTo>
                    <a:pt x="1" y="0"/>
                    <a:pt x="103" y="1865"/>
                    <a:pt x="217" y="2366"/>
                  </a:cubicBezTo>
                  <a:cubicBezTo>
                    <a:pt x="217" y="2366"/>
                    <a:pt x="831" y="153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1"/>
            <p:cNvSpPr/>
            <p:nvPr/>
          </p:nvSpPr>
          <p:spPr>
            <a:xfrm>
              <a:off x="10668295" y="1066061"/>
              <a:ext cx="53850" cy="337948"/>
            </a:xfrm>
            <a:custGeom>
              <a:avLst/>
              <a:gdLst/>
              <a:ahLst/>
              <a:cxnLst/>
              <a:rect l="l" t="t" r="r" b="b"/>
              <a:pathLst>
                <a:path w="388" h="2435" extrusionOk="0">
                  <a:moveTo>
                    <a:pt x="24" y="1"/>
                  </a:moveTo>
                  <a:cubicBezTo>
                    <a:pt x="24" y="1"/>
                    <a:pt x="1" y="1"/>
                    <a:pt x="24" y="979"/>
                  </a:cubicBezTo>
                  <a:cubicBezTo>
                    <a:pt x="57" y="1957"/>
                    <a:pt x="365" y="2435"/>
                    <a:pt x="365" y="2435"/>
                  </a:cubicBezTo>
                  <a:cubicBezTo>
                    <a:pt x="365" y="2435"/>
                    <a:pt x="388" y="1149"/>
                    <a:pt x="365" y="717"/>
                  </a:cubicBezTo>
                  <a:cubicBezTo>
                    <a:pt x="330" y="285"/>
                    <a:pt x="24" y="1"/>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1"/>
            <p:cNvSpPr/>
            <p:nvPr/>
          </p:nvSpPr>
          <p:spPr>
            <a:xfrm>
              <a:off x="10785155" y="980845"/>
              <a:ext cx="69533" cy="369591"/>
            </a:xfrm>
            <a:custGeom>
              <a:avLst/>
              <a:gdLst/>
              <a:ahLst/>
              <a:cxnLst/>
              <a:rect l="l" t="t" r="r" b="b"/>
              <a:pathLst>
                <a:path w="501" h="2663" extrusionOk="0">
                  <a:moveTo>
                    <a:pt x="137" y="1"/>
                  </a:moveTo>
                  <a:cubicBezTo>
                    <a:pt x="137" y="1"/>
                    <a:pt x="1" y="1376"/>
                    <a:pt x="137" y="2013"/>
                  </a:cubicBezTo>
                  <a:lnTo>
                    <a:pt x="273" y="2662"/>
                  </a:lnTo>
                  <a:cubicBezTo>
                    <a:pt x="273" y="2662"/>
                    <a:pt x="501" y="1376"/>
                    <a:pt x="466" y="956"/>
                  </a:cubicBezTo>
                  <a:cubicBezTo>
                    <a:pt x="444" y="535"/>
                    <a:pt x="137"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1"/>
            <p:cNvSpPr/>
            <p:nvPr/>
          </p:nvSpPr>
          <p:spPr>
            <a:xfrm>
              <a:off x="10982373" y="1329620"/>
              <a:ext cx="80774" cy="394850"/>
            </a:xfrm>
            <a:custGeom>
              <a:avLst/>
              <a:gdLst/>
              <a:ahLst/>
              <a:cxnLst/>
              <a:rect l="l" t="t" r="r" b="b"/>
              <a:pathLst>
                <a:path w="582" h="2845" extrusionOk="0">
                  <a:moveTo>
                    <a:pt x="308" y="1"/>
                  </a:moveTo>
                  <a:lnTo>
                    <a:pt x="137" y="399"/>
                  </a:lnTo>
                  <a:cubicBezTo>
                    <a:pt x="137" y="399"/>
                    <a:pt x="1" y="1173"/>
                    <a:pt x="137" y="1820"/>
                  </a:cubicBezTo>
                  <a:cubicBezTo>
                    <a:pt x="274" y="2457"/>
                    <a:pt x="445" y="2844"/>
                    <a:pt x="445" y="2844"/>
                  </a:cubicBezTo>
                  <a:cubicBezTo>
                    <a:pt x="445" y="2844"/>
                    <a:pt x="581" y="2310"/>
                    <a:pt x="524" y="1616"/>
                  </a:cubicBezTo>
                  <a:cubicBezTo>
                    <a:pt x="467" y="922"/>
                    <a:pt x="308" y="1"/>
                    <a:pt x="3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1"/>
            <p:cNvSpPr/>
            <p:nvPr/>
          </p:nvSpPr>
          <p:spPr>
            <a:xfrm>
              <a:off x="11097707" y="1350300"/>
              <a:ext cx="82162" cy="460913"/>
            </a:xfrm>
            <a:custGeom>
              <a:avLst/>
              <a:gdLst/>
              <a:ahLst/>
              <a:cxnLst/>
              <a:rect l="l" t="t" r="r" b="b"/>
              <a:pathLst>
                <a:path w="592" h="3321" extrusionOk="0">
                  <a:moveTo>
                    <a:pt x="307" y="0"/>
                  </a:moveTo>
                  <a:lnTo>
                    <a:pt x="228" y="250"/>
                  </a:lnTo>
                  <a:cubicBezTo>
                    <a:pt x="228" y="250"/>
                    <a:pt x="0" y="1001"/>
                    <a:pt x="34" y="1479"/>
                  </a:cubicBezTo>
                  <a:cubicBezTo>
                    <a:pt x="57" y="1944"/>
                    <a:pt x="455" y="3321"/>
                    <a:pt x="455" y="3321"/>
                  </a:cubicBezTo>
                  <a:cubicBezTo>
                    <a:pt x="455" y="3321"/>
                    <a:pt x="592" y="1740"/>
                    <a:pt x="592" y="1274"/>
                  </a:cubicBezTo>
                  <a:cubicBezTo>
                    <a:pt x="592" y="807"/>
                    <a:pt x="307" y="0"/>
                    <a:pt x="3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1"/>
            <p:cNvSpPr/>
            <p:nvPr/>
          </p:nvSpPr>
          <p:spPr>
            <a:xfrm>
              <a:off x="11230250" y="1388189"/>
              <a:ext cx="64814" cy="423024"/>
            </a:xfrm>
            <a:custGeom>
              <a:avLst/>
              <a:gdLst/>
              <a:ahLst/>
              <a:cxnLst/>
              <a:rect l="l" t="t" r="r" b="b"/>
              <a:pathLst>
                <a:path w="467" h="3048" extrusionOk="0">
                  <a:moveTo>
                    <a:pt x="274" y="0"/>
                  </a:moveTo>
                  <a:cubicBezTo>
                    <a:pt x="274" y="0"/>
                    <a:pt x="1" y="671"/>
                    <a:pt x="160" y="1388"/>
                  </a:cubicBezTo>
                  <a:cubicBezTo>
                    <a:pt x="330" y="2093"/>
                    <a:pt x="467" y="3048"/>
                    <a:pt x="467" y="3048"/>
                  </a:cubicBezTo>
                  <a:lnTo>
                    <a:pt x="467" y="807"/>
                  </a:lnTo>
                  <a:cubicBezTo>
                    <a:pt x="467" y="170"/>
                    <a:pt x="274" y="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1"/>
            <p:cNvSpPr/>
            <p:nvPr/>
          </p:nvSpPr>
          <p:spPr>
            <a:xfrm>
              <a:off x="11119774" y="916030"/>
              <a:ext cx="23733" cy="64953"/>
            </a:xfrm>
            <a:custGeom>
              <a:avLst/>
              <a:gdLst/>
              <a:ahLst/>
              <a:cxnLst/>
              <a:rect l="l" t="t" r="r" b="b"/>
              <a:pathLst>
                <a:path w="171" h="468" extrusionOk="0">
                  <a:moveTo>
                    <a:pt x="1" y="1"/>
                  </a:moveTo>
                  <a:cubicBezTo>
                    <a:pt x="80" y="274"/>
                    <a:pt x="137" y="468"/>
                    <a:pt x="137" y="468"/>
                  </a:cubicBezTo>
                  <a:cubicBezTo>
                    <a:pt x="137" y="468"/>
                    <a:pt x="148" y="274"/>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1"/>
            <p:cNvSpPr/>
            <p:nvPr/>
          </p:nvSpPr>
          <p:spPr>
            <a:xfrm>
              <a:off x="11261894" y="911450"/>
              <a:ext cx="11103" cy="69533"/>
            </a:xfrm>
            <a:custGeom>
              <a:avLst/>
              <a:gdLst/>
              <a:ahLst/>
              <a:cxnLst/>
              <a:rect l="l" t="t" r="r" b="b"/>
              <a:pathLst>
                <a:path w="80" h="501" extrusionOk="0">
                  <a:moveTo>
                    <a:pt x="0" y="0"/>
                  </a:moveTo>
                  <a:cubicBezTo>
                    <a:pt x="57" y="296"/>
                    <a:pt x="79" y="501"/>
                    <a:pt x="79" y="501"/>
                  </a:cubicBezTo>
                  <a:lnTo>
                    <a:pt x="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1"/>
            <p:cNvSpPr/>
            <p:nvPr/>
          </p:nvSpPr>
          <p:spPr>
            <a:xfrm>
              <a:off x="11384999" y="1066061"/>
              <a:ext cx="72725" cy="426355"/>
            </a:xfrm>
            <a:custGeom>
              <a:avLst/>
              <a:gdLst/>
              <a:ahLst/>
              <a:cxnLst/>
              <a:rect l="l" t="t" r="r" b="b"/>
              <a:pathLst>
                <a:path w="524" h="3072" extrusionOk="0">
                  <a:moveTo>
                    <a:pt x="273" y="1"/>
                  </a:moveTo>
                  <a:cubicBezTo>
                    <a:pt x="273" y="1"/>
                    <a:pt x="0" y="820"/>
                    <a:pt x="79" y="1457"/>
                  </a:cubicBezTo>
                  <a:cubicBezTo>
                    <a:pt x="170" y="2094"/>
                    <a:pt x="478" y="3072"/>
                    <a:pt x="478" y="3072"/>
                  </a:cubicBezTo>
                  <a:cubicBezTo>
                    <a:pt x="478" y="3072"/>
                    <a:pt x="421" y="2071"/>
                    <a:pt x="478" y="1217"/>
                  </a:cubicBezTo>
                  <a:cubicBezTo>
                    <a:pt x="523" y="365"/>
                    <a:pt x="273"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1"/>
            <p:cNvSpPr/>
            <p:nvPr/>
          </p:nvSpPr>
          <p:spPr>
            <a:xfrm>
              <a:off x="11500194" y="1066061"/>
              <a:ext cx="93265" cy="481593"/>
            </a:xfrm>
            <a:custGeom>
              <a:avLst/>
              <a:gdLst/>
              <a:ahLst/>
              <a:cxnLst/>
              <a:rect l="l" t="t" r="r" b="b"/>
              <a:pathLst>
                <a:path w="672" h="3470" extrusionOk="0">
                  <a:moveTo>
                    <a:pt x="273" y="1"/>
                  </a:moveTo>
                  <a:lnTo>
                    <a:pt x="273" y="421"/>
                  </a:lnTo>
                  <a:cubicBezTo>
                    <a:pt x="273" y="421"/>
                    <a:pt x="0" y="1343"/>
                    <a:pt x="91" y="1900"/>
                  </a:cubicBezTo>
                  <a:cubicBezTo>
                    <a:pt x="171" y="2457"/>
                    <a:pt x="455" y="3469"/>
                    <a:pt x="455" y="3469"/>
                  </a:cubicBezTo>
                  <a:cubicBezTo>
                    <a:pt x="455" y="3469"/>
                    <a:pt x="672" y="2150"/>
                    <a:pt x="614" y="1536"/>
                  </a:cubicBezTo>
                  <a:cubicBezTo>
                    <a:pt x="569" y="922"/>
                    <a:pt x="273"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1"/>
            <p:cNvSpPr/>
            <p:nvPr/>
          </p:nvSpPr>
          <p:spPr>
            <a:xfrm>
              <a:off x="11632737" y="1102423"/>
              <a:ext cx="85354" cy="389993"/>
            </a:xfrm>
            <a:custGeom>
              <a:avLst/>
              <a:gdLst/>
              <a:ahLst/>
              <a:cxnLst/>
              <a:rect l="l" t="t" r="r" b="b"/>
              <a:pathLst>
                <a:path w="615" h="2810" extrusionOk="0">
                  <a:moveTo>
                    <a:pt x="364" y="0"/>
                  </a:moveTo>
                  <a:cubicBezTo>
                    <a:pt x="364" y="0"/>
                    <a:pt x="0" y="751"/>
                    <a:pt x="23" y="1274"/>
                  </a:cubicBezTo>
                  <a:cubicBezTo>
                    <a:pt x="58" y="1809"/>
                    <a:pt x="364" y="2810"/>
                    <a:pt x="364" y="2810"/>
                  </a:cubicBezTo>
                  <a:cubicBezTo>
                    <a:pt x="364" y="2810"/>
                    <a:pt x="615" y="1479"/>
                    <a:pt x="581" y="955"/>
                  </a:cubicBezTo>
                  <a:cubicBezTo>
                    <a:pt x="558" y="444"/>
                    <a:pt x="364" y="0"/>
                    <a:pt x="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1"/>
            <p:cNvSpPr/>
            <p:nvPr/>
          </p:nvSpPr>
          <p:spPr>
            <a:xfrm>
              <a:off x="11263420" y="1912116"/>
              <a:ext cx="60095" cy="150029"/>
            </a:xfrm>
            <a:custGeom>
              <a:avLst/>
              <a:gdLst/>
              <a:ahLst/>
              <a:cxnLst/>
              <a:rect l="l" t="t" r="r" b="b"/>
              <a:pathLst>
                <a:path w="433" h="1081" extrusionOk="0">
                  <a:moveTo>
                    <a:pt x="205" y="1"/>
                  </a:moveTo>
                  <a:cubicBezTo>
                    <a:pt x="205" y="1"/>
                    <a:pt x="35" y="524"/>
                    <a:pt x="0" y="1047"/>
                  </a:cubicBezTo>
                  <a:lnTo>
                    <a:pt x="410" y="1081"/>
                  </a:lnTo>
                  <a:cubicBezTo>
                    <a:pt x="432" y="330"/>
                    <a:pt x="205" y="1"/>
                    <a:pt x="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1"/>
            <p:cNvSpPr/>
            <p:nvPr/>
          </p:nvSpPr>
          <p:spPr>
            <a:xfrm>
              <a:off x="11386526" y="1912116"/>
              <a:ext cx="60095" cy="159606"/>
            </a:xfrm>
            <a:custGeom>
              <a:avLst/>
              <a:gdLst/>
              <a:ahLst/>
              <a:cxnLst/>
              <a:rect l="l" t="t" r="r" b="b"/>
              <a:pathLst>
                <a:path w="433" h="1150" extrusionOk="0">
                  <a:moveTo>
                    <a:pt x="149" y="1"/>
                  </a:moveTo>
                  <a:lnTo>
                    <a:pt x="149" y="421"/>
                  </a:lnTo>
                  <a:cubicBezTo>
                    <a:pt x="149" y="421"/>
                    <a:pt x="58" y="740"/>
                    <a:pt x="0" y="1115"/>
                  </a:cubicBezTo>
                  <a:lnTo>
                    <a:pt x="432" y="1149"/>
                  </a:lnTo>
                  <a:cubicBezTo>
                    <a:pt x="331" y="592"/>
                    <a:pt x="149"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1"/>
            <p:cNvSpPr/>
            <p:nvPr/>
          </p:nvSpPr>
          <p:spPr>
            <a:xfrm>
              <a:off x="11509631" y="1946952"/>
              <a:ext cx="71198" cy="124770"/>
            </a:xfrm>
            <a:custGeom>
              <a:avLst/>
              <a:gdLst/>
              <a:ahLst/>
              <a:cxnLst/>
              <a:rect l="l" t="t" r="r" b="b"/>
              <a:pathLst>
                <a:path w="513" h="899" extrusionOk="0">
                  <a:moveTo>
                    <a:pt x="308" y="0"/>
                  </a:moveTo>
                  <a:cubicBezTo>
                    <a:pt x="308" y="0"/>
                    <a:pt x="91" y="443"/>
                    <a:pt x="0" y="898"/>
                  </a:cubicBezTo>
                  <a:lnTo>
                    <a:pt x="513" y="842"/>
                  </a:lnTo>
                  <a:cubicBezTo>
                    <a:pt x="467" y="375"/>
                    <a:pt x="308" y="0"/>
                    <a:pt x="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1"/>
            <p:cNvSpPr/>
            <p:nvPr/>
          </p:nvSpPr>
          <p:spPr>
            <a:xfrm>
              <a:off x="11787486" y="1470213"/>
              <a:ext cx="96457" cy="490891"/>
            </a:xfrm>
            <a:custGeom>
              <a:avLst/>
              <a:gdLst/>
              <a:ahLst/>
              <a:cxnLst/>
              <a:rect l="l" t="t" r="r" b="b"/>
              <a:pathLst>
                <a:path w="695" h="3537" extrusionOk="0">
                  <a:moveTo>
                    <a:pt x="308" y="0"/>
                  </a:moveTo>
                  <a:cubicBezTo>
                    <a:pt x="308" y="0"/>
                    <a:pt x="0" y="1035"/>
                    <a:pt x="136" y="1831"/>
                  </a:cubicBezTo>
                  <a:cubicBezTo>
                    <a:pt x="285" y="2616"/>
                    <a:pt x="455" y="3537"/>
                    <a:pt x="455" y="3537"/>
                  </a:cubicBezTo>
                  <a:cubicBezTo>
                    <a:pt x="455" y="3537"/>
                    <a:pt x="694" y="2422"/>
                    <a:pt x="614" y="1331"/>
                  </a:cubicBezTo>
                  <a:cubicBezTo>
                    <a:pt x="535" y="251"/>
                    <a:pt x="308" y="0"/>
                    <a:pt x="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1"/>
            <p:cNvSpPr/>
            <p:nvPr/>
          </p:nvSpPr>
          <p:spPr>
            <a:xfrm>
              <a:off x="11926275" y="1403872"/>
              <a:ext cx="66479" cy="480066"/>
            </a:xfrm>
            <a:custGeom>
              <a:avLst/>
              <a:gdLst/>
              <a:ahLst/>
              <a:cxnLst/>
              <a:rect l="l" t="t" r="r" b="b"/>
              <a:pathLst>
                <a:path w="479" h="3459" extrusionOk="0">
                  <a:moveTo>
                    <a:pt x="251" y="1"/>
                  </a:moveTo>
                  <a:cubicBezTo>
                    <a:pt x="251" y="1"/>
                    <a:pt x="1" y="1399"/>
                    <a:pt x="1" y="1900"/>
                  </a:cubicBezTo>
                  <a:cubicBezTo>
                    <a:pt x="1" y="2400"/>
                    <a:pt x="251" y="3458"/>
                    <a:pt x="251" y="3458"/>
                  </a:cubicBezTo>
                  <a:cubicBezTo>
                    <a:pt x="251" y="3458"/>
                    <a:pt x="422" y="2787"/>
                    <a:pt x="456" y="1922"/>
                  </a:cubicBezTo>
                  <a:cubicBezTo>
                    <a:pt x="479" y="1058"/>
                    <a:pt x="251" y="1"/>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1"/>
            <p:cNvSpPr/>
            <p:nvPr/>
          </p:nvSpPr>
          <p:spPr>
            <a:xfrm>
              <a:off x="12051046" y="1492281"/>
              <a:ext cx="85354" cy="472016"/>
            </a:xfrm>
            <a:custGeom>
              <a:avLst/>
              <a:gdLst/>
              <a:ahLst/>
              <a:cxnLst/>
              <a:rect l="l" t="t" r="r" b="b"/>
              <a:pathLst>
                <a:path w="615" h="3401" extrusionOk="0">
                  <a:moveTo>
                    <a:pt x="251" y="1"/>
                  </a:moveTo>
                  <a:cubicBezTo>
                    <a:pt x="251" y="1"/>
                    <a:pt x="1" y="979"/>
                    <a:pt x="57" y="1399"/>
                  </a:cubicBezTo>
                  <a:cubicBezTo>
                    <a:pt x="92" y="1707"/>
                    <a:pt x="183" y="2809"/>
                    <a:pt x="228" y="3401"/>
                  </a:cubicBezTo>
                  <a:cubicBezTo>
                    <a:pt x="262" y="3344"/>
                    <a:pt x="307" y="3287"/>
                    <a:pt x="353" y="3231"/>
                  </a:cubicBezTo>
                  <a:cubicBezTo>
                    <a:pt x="456" y="2605"/>
                    <a:pt x="615" y="1593"/>
                    <a:pt x="558" y="1092"/>
                  </a:cubicBezTo>
                  <a:cubicBezTo>
                    <a:pt x="478" y="342"/>
                    <a:pt x="251" y="1"/>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1"/>
            <p:cNvSpPr/>
            <p:nvPr/>
          </p:nvSpPr>
          <p:spPr>
            <a:xfrm>
              <a:off x="11989424" y="879806"/>
              <a:ext cx="87020" cy="355296"/>
            </a:xfrm>
            <a:custGeom>
              <a:avLst/>
              <a:gdLst/>
              <a:ahLst/>
              <a:cxnLst/>
              <a:rect l="l" t="t" r="r" b="b"/>
              <a:pathLst>
                <a:path w="627" h="2560" extrusionOk="0">
                  <a:moveTo>
                    <a:pt x="263" y="1"/>
                  </a:moveTo>
                  <a:lnTo>
                    <a:pt x="1" y="12"/>
                  </a:lnTo>
                  <a:lnTo>
                    <a:pt x="1" y="1343"/>
                  </a:lnTo>
                  <a:cubicBezTo>
                    <a:pt x="1" y="1798"/>
                    <a:pt x="308" y="2559"/>
                    <a:pt x="308" y="2559"/>
                  </a:cubicBezTo>
                  <a:cubicBezTo>
                    <a:pt x="308" y="2559"/>
                    <a:pt x="627" y="1468"/>
                    <a:pt x="490" y="729"/>
                  </a:cubicBezTo>
                  <a:cubicBezTo>
                    <a:pt x="433" y="444"/>
                    <a:pt x="354" y="194"/>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1"/>
            <p:cNvSpPr/>
            <p:nvPr/>
          </p:nvSpPr>
          <p:spPr>
            <a:xfrm>
              <a:off x="12112529" y="875088"/>
              <a:ext cx="74390" cy="393879"/>
            </a:xfrm>
            <a:custGeom>
              <a:avLst/>
              <a:gdLst/>
              <a:ahLst/>
              <a:cxnLst/>
              <a:rect l="l" t="t" r="r" b="b"/>
              <a:pathLst>
                <a:path w="536" h="2838" extrusionOk="0">
                  <a:moveTo>
                    <a:pt x="183" y="0"/>
                  </a:moveTo>
                  <a:lnTo>
                    <a:pt x="104" y="12"/>
                  </a:lnTo>
                  <a:lnTo>
                    <a:pt x="81" y="376"/>
                  </a:lnTo>
                  <a:cubicBezTo>
                    <a:pt x="81" y="376"/>
                    <a:pt x="1" y="1274"/>
                    <a:pt x="1" y="1604"/>
                  </a:cubicBezTo>
                  <a:cubicBezTo>
                    <a:pt x="1" y="1932"/>
                    <a:pt x="180" y="2837"/>
                    <a:pt x="194" y="2837"/>
                  </a:cubicBezTo>
                  <a:cubicBezTo>
                    <a:pt x="194" y="2837"/>
                    <a:pt x="195" y="2836"/>
                    <a:pt x="195" y="2833"/>
                  </a:cubicBezTo>
                  <a:cubicBezTo>
                    <a:pt x="195" y="2753"/>
                    <a:pt x="536" y="1638"/>
                    <a:pt x="445" y="1160"/>
                  </a:cubicBezTo>
                  <a:cubicBezTo>
                    <a:pt x="388" y="842"/>
                    <a:pt x="263" y="319"/>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1"/>
            <p:cNvSpPr/>
            <p:nvPr/>
          </p:nvSpPr>
          <p:spPr>
            <a:xfrm>
              <a:off x="12213567" y="870369"/>
              <a:ext cx="77582" cy="320460"/>
            </a:xfrm>
            <a:custGeom>
              <a:avLst/>
              <a:gdLst/>
              <a:ahLst/>
              <a:cxnLst/>
              <a:rect l="l" t="t" r="r" b="b"/>
              <a:pathLst>
                <a:path w="559" h="2309" extrusionOk="0">
                  <a:moveTo>
                    <a:pt x="365" y="1"/>
                  </a:moveTo>
                  <a:lnTo>
                    <a:pt x="160" y="12"/>
                  </a:lnTo>
                  <a:cubicBezTo>
                    <a:pt x="81" y="262"/>
                    <a:pt x="1" y="615"/>
                    <a:pt x="24" y="888"/>
                  </a:cubicBezTo>
                  <a:cubicBezTo>
                    <a:pt x="81" y="1365"/>
                    <a:pt x="274" y="2309"/>
                    <a:pt x="274" y="2309"/>
                  </a:cubicBezTo>
                  <a:cubicBezTo>
                    <a:pt x="274" y="2309"/>
                    <a:pt x="559" y="797"/>
                    <a:pt x="478" y="444"/>
                  </a:cubicBezTo>
                  <a:cubicBezTo>
                    <a:pt x="445" y="284"/>
                    <a:pt x="399" y="137"/>
                    <a:pt x="3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5" name="Google Shape;2185;p21"/>
          <p:cNvGrpSpPr/>
          <p:nvPr/>
        </p:nvGrpSpPr>
        <p:grpSpPr>
          <a:xfrm rot="-3600079" flipH="1">
            <a:off x="8334755" y="4214331"/>
            <a:ext cx="1201638" cy="1066644"/>
            <a:chOff x="3152080" y="-2974023"/>
            <a:chExt cx="2103625" cy="1867300"/>
          </a:xfrm>
        </p:grpSpPr>
        <p:sp>
          <p:nvSpPr>
            <p:cNvPr id="2186" name="Google Shape;2186;p21"/>
            <p:cNvSpPr/>
            <p:nvPr/>
          </p:nvSpPr>
          <p:spPr>
            <a:xfrm>
              <a:off x="4305858" y="-1817383"/>
              <a:ext cx="949846" cy="428166"/>
            </a:xfrm>
            <a:custGeom>
              <a:avLst/>
              <a:gdLst/>
              <a:ahLst/>
              <a:cxnLst/>
              <a:rect l="l" t="t" r="r" b="b"/>
              <a:pathLst>
                <a:path w="7303" h="3292" extrusionOk="0">
                  <a:moveTo>
                    <a:pt x="4841" y="1"/>
                  </a:moveTo>
                  <a:cubicBezTo>
                    <a:pt x="4100" y="1"/>
                    <a:pt x="3246" y="128"/>
                    <a:pt x="2389" y="501"/>
                  </a:cubicBezTo>
                  <a:cubicBezTo>
                    <a:pt x="2389" y="501"/>
                    <a:pt x="956" y="1525"/>
                    <a:pt x="479" y="2116"/>
                  </a:cubicBezTo>
                  <a:cubicBezTo>
                    <a:pt x="1" y="2696"/>
                    <a:pt x="104" y="3026"/>
                    <a:pt x="410" y="3220"/>
                  </a:cubicBezTo>
                  <a:cubicBezTo>
                    <a:pt x="487" y="3267"/>
                    <a:pt x="750" y="3292"/>
                    <a:pt x="1123" y="3292"/>
                  </a:cubicBezTo>
                  <a:cubicBezTo>
                    <a:pt x="2253" y="3292"/>
                    <a:pt x="4386" y="3070"/>
                    <a:pt x="5335" y="2616"/>
                  </a:cubicBezTo>
                  <a:cubicBezTo>
                    <a:pt x="6609" y="2025"/>
                    <a:pt x="7303" y="763"/>
                    <a:pt x="7052" y="490"/>
                  </a:cubicBezTo>
                  <a:cubicBezTo>
                    <a:pt x="6906" y="322"/>
                    <a:pt x="6018" y="1"/>
                    <a:pt x="48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1"/>
            <p:cNvSpPr/>
            <p:nvPr/>
          </p:nvSpPr>
          <p:spPr>
            <a:xfrm>
              <a:off x="4530735" y="-1623461"/>
              <a:ext cx="306947" cy="103140"/>
            </a:xfrm>
            <a:custGeom>
              <a:avLst/>
              <a:gdLst/>
              <a:ahLst/>
              <a:cxnLst/>
              <a:rect l="l" t="t" r="r" b="b"/>
              <a:pathLst>
                <a:path w="2360" h="793" extrusionOk="0">
                  <a:moveTo>
                    <a:pt x="1754" y="0"/>
                  </a:moveTo>
                  <a:cubicBezTo>
                    <a:pt x="1209" y="0"/>
                    <a:pt x="205" y="511"/>
                    <a:pt x="205" y="511"/>
                  </a:cubicBezTo>
                  <a:cubicBezTo>
                    <a:pt x="205" y="511"/>
                    <a:pt x="1" y="637"/>
                    <a:pt x="172" y="773"/>
                  </a:cubicBezTo>
                  <a:cubicBezTo>
                    <a:pt x="187" y="786"/>
                    <a:pt x="216" y="792"/>
                    <a:pt x="257" y="792"/>
                  </a:cubicBezTo>
                  <a:cubicBezTo>
                    <a:pt x="683" y="792"/>
                    <a:pt x="2359" y="147"/>
                    <a:pt x="1923" y="23"/>
                  </a:cubicBezTo>
                  <a:cubicBezTo>
                    <a:pt x="1875" y="7"/>
                    <a:pt x="1817" y="0"/>
                    <a:pt x="1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1"/>
            <p:cNvSpPr/>
            <p:nvPr/>
          </p:nvSpPr>
          <p:spPr>
            <a:xfrm>
              <a:off x="4267490" y="-2433356"/>
              <a:ext cx="821085" cy="620528"/>
            </a:xfrm>
            <a:custGeom>
              <a:avLst/>
              <a:gdLst/>
              <a:ahLst/>
              <a:cxnLst/>
              <a:rect l="l" t="t" r="r" b="b"/>
              <a:pathLst>
                <a:path w="6313" h="4771" extrusionOk="0">
                  <a:moveTo>
                    <a:pt x="4935" y="0"/>
                  </a:moveTo>
                  <a:cubicBezTo>
                    <a:pt x="4145" y="0"/>
                    <a:pt x="3007" y="485"/>
                    <a:pt x="1502" y="2087"/>
                  </a:cubicBezTo>
                  <a:cubicBezTo>
                    <a:pt x="1502" y="2087"/>
                    <a:pt x="0" y="4566"/>
                    <a:pt x="285" y="4759"/>
                  </a:cubicBezTo>
                  <a:cubicBezTo>
                    <a:pt x="296" y="4767"/>
                    <a:pt x="313" y="4770"/>
                    <a:pt x="336" y="4770"/>
                  </a:cubicBezTo>
                  <a:cubicBezTo>
                    <a:pt x="884" y="4770"/>
                    <a:pt x="4742" y="2738"/>
                    <a:pt x="5255" y="2269"/>
                  </a:cubicBezTo>
                  <a:cubicBezTo>
                    <a:pt x="5778" y="1779"/>
                    <a:pt x="6313" y="404"/>
                    <a:pt x="5539" y="108"/>
                  </a:cubicBezTo>
                  <a:cubicBezTo>
                    <a:pt x="5367" y="41"/>
                    <a:pt x="5166" y="0"/>
                    <a:pt x="4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1"/>
            <p:cNvSpPr/>
            <p:nvPr/>
          </p:nvSpPr>
          <p:spPr>
            <a:xfrm>
              <a:off x="4467265" y="-2185978"/>
              <a:ext cx="190281" cy="144890"/>
            </a:xfrm>
            <a:custGeom>
              <a:avLst/>
              <a:gdLst/>
              <a:ahLst/>
              <a:cxnLst/>
              <a:rect l="l" t="t" r="r" b="b"/>
              <a:pathLst>
                <a:path w="1463" h="1114" extrusionOk="0">
                  <a:moveTo>
                    <a:pt x="1160" y="0"/>
                  </a:moveTo>
                  <a:cubicBezTo>
                    <a:pt x="1003" y="0"/>
                    <a:pt x="822" y="204"/>
                    <a:pt x="739" y="287"/>
                  </a:cubicBezTo>
                  <a:cubicBezTo>
                    <a:pt x="569" y="469"/>
                    <a:pt x="0" y="924"/>
                    <a:pt x="170" y="1095"/>
                  </a:cubicBezTo>
                  <a:cubicBezTo>
                    <a:pt x="183" y="1107"/>
                    <a:pt x="201" y="1113"/>
                    <a:pt x="223" y="1113"/>
                  </a:cubicBezTo>
                  <a:cubicBezTo>
                    <a:pt x="502" y="1113"/>
                    <a:pt x="1463" y="195"/>
                    <a:pt x="1262" y="37"/>
                  </a:cubicBezTo>
                  <a:cubicBezTo>
                    <a:pt x="1230" y="11"/>
                    <a:pt x="1196" y="0"/>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1"/>
            <p:cNvSpPr/>
            <p:nvPr/>
          </p:nvSpPr>
          <p:spPr>
            <a:xfrm>
              <a:off x="4021933" y="-1935870"/>
              <a:ext cx="180527" cy="361444"/>
            </a:xfrm>
            <a:custGeom>
              <a:avLst/>
              <a:gdLst/>
              <a:ahLst/>
              <a:cxnLst/>
              <a:rect l="l" t="t" r="r" b="b"/>
              <a:pathLst>
                <a:path w="1388" h="2779" extrusionOk="0">
                  <a:moveTo>
                    <a:pt x="524" y="0"/>
                  </a:moveTo>
                  <a:cubicBezTo>
                    <a:pt x="502" y="0"/>
                    <a:pt x="479" y="5"/>
                    <a:pt x="455" y="13"/>
                  </a:cubicBezTo>
                  <a:cubicBezTo>
                    <a:pt x="0" y="195"/>
                    <a:pt x="251" y="457"/>
                    <a:pt x="342" y="843"/>
                  </a:cubicBezTo>
                  <a:cubicBezTo>
                    <a:pt x="431" y="1223"/>
                    <a:pt x="795" y="2778"/>
                    <a:pt x="1002" y="2778"/>
                  </a:cubicBezTo>
                  <a:cubicBezTo>
                    <a:pt x="1006" y="2778"/>
                    <a:pt x="1009" y="2778"/>
                    <a:pt x="1013" y="2777"/>
                  </a:cubicBezTo>
                  <a:cubicBezTo>
                    <a:pt x="1206" y="2708"/>
                    <a:pt x="1388" y="2561"/>
                    <a:pt x="1365" y="2311"/>
                  </a:cubicBezTo>
                  <a:cubicBezTo>
                    <a:pt x="1354" y="2072"/>
                    <a:pt x="1172" y="1412"/>
                    <a:pt x="1172" y="1412"/>
                  </a:cubicBezTo>
                  <a:cubicBezTo>
                    <a:pt x="1172" y="1412"/>
                    <a:pt x="937" y="0"/>
                    <a:pt x="5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1"/>
            <p:cNvSpPr/>
            <p:nvPr/>
          </p:nvSpPr>
          <p:spPr>
            <a:xfrm>
              <a:off x="4154986" y="-2826923"/>
              <a:ext cx="367036" cy="672423"/>
            </a:xfrm>
            <a:custGeom>
              <a:avLst/>
              <a:gdLst/>
              <a:ahLst/>
              <a:cxnLst/>
              <a:rect l="l" t="t" r="r" b="b"/>
              <a:pathLst>
                <a:path w="2822" h="5170" extrusionOk="0">
                  <a:moveTo>
                    <a:pt x="2092" y="1"/>
                  </a:moveTo>
                  <a:cubicBezTo>
                    <a:pt x="1468" y="1"/>
                    <a:pt x="579" y="1688"/>
                    <a:pt x="490" y="2008"/>
                  </a:cubicBezTo>
                  <a:cubicBezTo>
                    <a:pt x="490" y="2008"/>
                    <a:pt x="81" y="3554"/>
                    <a:pt x="46" y="4044"/>
                  </a:cubicBezTo>
                  <a:cubicBezTo>
                    <a:pt x="1" y="4544"/>
                    <a:pt x="92" y="5147"/>
                    <a:pt x="319" y="5169"/>
                  </a:cubicBezTo>
                  <a:cubicBezTo>
                    <a:pt x="322" y="5170"/>
                    <a:pt x="324" y="5170"/>
                    <a:pt x="326" y="5170"/>
                  </a:cubicBezTo>
                  <a:cubicBezTo>
                    <a:pt x="563" y="5170"/>
                    <a:pt x="1385" y="4062"/>
                    <a:pt x="2094" y="2508"/>
                  </a:cubicBezTo>
                  <a:cubicBezTo>
                    <a:pt x="2821" y="939"/>
                    <a:pt x="2776" y="120"/>
                    <a:pt x="2151" y="6"/>
                  </a:cubicBezTo>
                  <a:cubicBezTo>
                    <a:pt x="2132" y="3"/>
                    <a:pt x="2112" y="1"/>
                    <a:pt x="2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1"/>
            <p:cNvSpPr/>
            <p:nvPr/>
          </p:nvSpPr>
          <p:spPr>
            <a:xfrm>
              <a:off x="4221708" y="-2472244"/>
              <a:ext cx="95856" cy="143329"/>
            </a:xfrm>
            <a:custGeom>
              <a:avLst/>
              <a:gdLst/>
              <a:ahLst/>
              <a:cxnLst/>
              <a:rect l="l" t="t" r="r" b="b"/>
              <a:pathLst>
                <a:path w="737" h="1102" extrusionOk="0">
                  <a:moveTo>
                    <a:pt x="577" y="1"/>
                  </a:moveTo>
                  <a:cubicBezTo>
                    <a:pt x="453" y="1"/>
                    <a:pt x="337" y="235"/>
                    <a:pt x="296" y="327"/>
                  </a:cubicBezTo>
                  <a:cubicBezTo>
                    <a:pt x="296" y="327"/>
                    <a:pt x="0" y="1067"/>
                    <a:pt x="159" y="1100"/>
                  </a:cubicBezTo>
                  <a:cubicBezTo>
                    <a:pt x="162" y="1101"/>
                    <a:pt x="164" y="1101"/>
                    <a:pt x="167" y="1101"/>
                  </a:cubicBezTo>
                  <a:cubicBezTo>
                    <a:pt x="320" y="1101"/>
                    <a:pt x="737" y="65"/>
                    <a:pt x="614" y="9"/>
                  </a:cubicBezTo>
                  <a:cubicBezTo>
                    <a:pt x="602" y="3"/>
                    <a:pt x="589"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1"/>
            <p:cNvSpPr/>
            <p:nvPr/>
          </p:nvSpPr>
          <p:spPr>
            <a:xfrm>
              <a:off x="3718759" y="-2974023"/>
              <a:ext cx="350649" cy="840334"/>
            </a:xfrm>
            <a:custGeom>
              <a:avLst/>
              <a:gdLst/>
              <a:ahLst/>
              <a:cxnLst/>
              <a:rect l="l" t="t" r="r" b="b"/>
              <a:pathLst>
                <a:path w="2696" h="6461" extrusionOk="0">
                  <a:moveTo>
                    <a:pt x="740" y="0"/>
                  </a:moveTo>
                  <a:cubicBezTo>
                    <a:pt x="668" y="0"/>
                    <a:pt x="592" y="18"/>
                    <a:pt x="512" y="57"/>
                  </a:cubicBezTo>
                  <a:cubicBezTo>
                    <a:pt x="0" y="318"/>
                    <a:pt x="466" y="2650"/>
                    <a:pt x="648" y="3184"/>
                  </a:cubicBezTo>
                  <a:cubicBezTo>
                    <a:pt x="818" y="3715"/>
                    <a:pt x="1747" y="6460"/>
                    <a:pt x="2218" y="6460"/>
                  </a:cubicBezTo>
                  <a:cubicBezTo>
                    <a:pt x="2222" y="6460"/>
                    <a:pt x="2226" y="6460"/>
                    <a:pt x="2229" y="6460"/>
                  </a:cubicBezTo>
                  <a:cubicBezTo>
                    <a:pt x="2695" y="6403"/>
                    <a:pt x="2218" y="3161"/>
                    <a:pt x="2207" y="3070"/>
                  </a:cubicBezTo>
                  <a:cubicBezTo>
                    <a:pt x="2207" y="3070"/>
                    <a:pt x="2149" y="1536"/>
                    <a:pt x="1763" y="990"/>
                  </a:cubicBezTo>
                  <a:cubicBezTo>
                    <a:pt x="1436" y="519"/>
                    <a:pt x="1135" y="0"/>
                    <a:pt x="7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1"/>
            <p:cNvSpPr/>
            <p:nvPr/>
          </p:nvSpPr>
          <p:spPr>
            <a:xfrm>
              <a:off x="3874573" y="-2574863"/>
              <a:ext cx="108992" cy="206279"/>
            </a:xfrm>
            <a:custGeom>
              <a:avLst/>
              <a:gdLst/>
              <a:ahLst/>
              <a:cxnLst/>
              <a:rect l="l" t="t" r="r" b="b"/>
              <a:pathLst>
                <a:path w="838" h="1586" extrusionOk="0">
                  <a:moveTo>
                    <a:pt x="222" y="1"/>
                  </a:moveTo>
                  <a:cubicBezTo>
                    <a:pt x="211" y="1"/>
                    <a:pt x="200" y="5"/>
                    <a:pt x="190" y="13"/>
                  </a:cubicBezTo>
                  <a:cubicBezTo>
                    <a:pt x="0" y="169"/>
                    <a:pt x="312" y="1585"/>
                    <a:pt x="570" y="1585"/>
                  </a:cubicBezTo>
                  <a:cubicBezTo>
                    <a:pt x="576" y="1585"/>
                    <a:pt x="582" y="1584"/>
                    <a:pt x="587" y="1583"/>
                  </a:cubicBezTo>
                  <a:cubicBezTo>
                    <a:pt x="838" y="1525"/>
                    <a:pt x="656" y="1082"/>
                    <a:pt x="656" y="1082"/>
                  </a:cubicBezTo>
                  <a:cubicBezTo>
                    <a:pt x="656" y="1082"/>
                    <a:pt x="403" y="1"/>
                    <a:pt x="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1"/>
            <p:cNvSpPr/>
            <p:nvPr/>
          </p:nvSpPr>
          <p:spPr>
            <a:xfrm>
              <a:off x="3331175" y="-2431015"/>
              <a:ext cx="633274" cy="417891"/>
            </a:xfrm>
            <a:custGeom>
              <a:avLst/>
              <a:gdLst/>
              <a:ahLst/>
              <a:cxnLst/>
              <a:rect l="l" t="t" r="r" b="b"/>
              <a:pathLst>
                <a:path w="4869" h="3213" extrusionOk="0">
                  <a:moveTo>
                    <a:pt x="530" y="1"/>
                  </a:moveTo>
                  <a:cubicBezTo>
                    <a:pt x="349" y="1"/>
                    <a:pt x="205" y="51"/>
                    <a:pt x="148" y="192"/>
                  </a:cubicBezTo>
                  <a:cubicBezTo>
                    <a:pt x="1" y="568"/>
                    <a:pt x="1638" y="2046"/>
                    <a:pt x="2230" y="2353"/>
                  </a:cubicBezTo>
                  <a:cubicBezTo>
                    <a:pt x="2767" y="2642"/>
                    <a:pt x="4223" y="3213"/>
                    <a:pt x="4614" y="3213"/>
                  </a:cubicBezTo>
                  <a:cubicBezTo>
                    <a:pt x="4653" y="3213"/>
                    <a:pt x="4682" y="3207"/>
                    <a:pt x="4697" y="3195"/>
                  </a:cubicBezTo>
                  <a:cubicBezTo>
                    <a:pt x="4868" y="3058"/>
                    <a:pt x="3378" y="1500"/>
                    <a:pt x="3049" y="1250"/>
                  </a:cubicBezTo>
                  <a:cubicBezTo>
                    <a:pt x="3049" y="1250"/>
                    <a:pt x="1945" y="386"/>
                    <a:pt x="1490" y="227"/>
                  </a:cubicBezTo>
                  <a:cubicBezTo>
                    <a:pt x="1204" y="129"/>
                    <a:pt x="819" y="1"/>
                    <a:pt x="5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1"/>
            <p:cNvSpPr/>
            <p:nvPr/>
          </p:nvSpPr>
          <p:spPr>
            <a:xfrm>
              <a:off x="3572700" y="-2245937"/>
              <a:ext cx="203808" cy="121608"/>
            </a:xfrm>
            <a:custGeom>
              <a:avLst/>
              <a:gdLst/>
              <a:ahLst/>
              <a:cxnLst/>
              <a:rect l="l" t="t" r="r" b="b"/>
              <a:pathLst>
                <a:path w="1567" h="935" extrusionOk="0">
                  <a:moveTo>
                    <a:pt x="285" y="1"/>
                  </a:moveTo>
                  <a:cubicBezTo>
                    <a:pt x="249" y="1"/>
                    <a:pt x="217" y="7"/>
                    <a:pt x="191" y="20"/>
                  </a:cubicBezTo>
                  <a:cubicBezTo>
                    <a:pt x="1" y="115"/>
                    <a:pt x="1142" y="935"/>
                    <a:pt x="1408" y="935"/>
                  </a:cubicBezTo>
                  <a:cubicBezTo>
                    <a:pt x="1428" y="935"/>
                    <a:pt x="1444" y="930"/>
                    <a:pt x="1453" y="919"/>
                  </a:cubicBezTo>
                  <a:cubicBezTo>
                    <a:pt x="1566" y="771"/>
                    <a:pt x="1214" y="464"/>
                    <a:pt x="1101" y="384"/>
                  </a:cubicBezTo>
                  <a:cubicBezTo>
                    <a:pt x="923" y="265"/>
                    <a:pt x="521" y="1"/>
                    <a:pt x="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1"/>
            <p:cNvSpPr/>
            <p:nvPr/>
          </p:nvSpPr>
          <p:spPr>
            <a:xfrm>
              <a:off x="3252748" y="-1955119"/>
              <a:ext cx="720416" cy="311110"/>
            </a:xfrm>
            <a:custGeom>
              <a:avLst/>
              <a:gdLst/>
              <a:ahLst/>
              <a:cxnLst/>
              <a:rect l="l" t="t" r="r" b="b"/>
              <a:pathLst>
                <a:path w="5539" h="2392" extrusionOk="0">
                  <a:moveTo>
                    <a:pt x="2693" y="1"/>
                  </a:moveTo>
                  <a:cubicBezTo>
                    <a:pt x="2572" y="1"/>
                    <a:pt x="2451" y="9"/>
                    <a:pt x="2332" y="25"/>
                  </a:cubicBezTo>
                  <a:cubicBezTo>
                    <a:pt x="2332" y="25"/>
                    <a:pt x="0" y="116"/>
                    <a:pt x="12" y="867"/>
                  </a:cubicBezTo>
                  <a:cubicBezTo>
                    <a:pt x="23" y="1617"/>
                    <a:pt x="695" y="2356"/>
                    <a:pt x="1661" y="2391"/>
                  </a:cubicBezTo>
                  <a:cubicBezTo>
                    <a:pt x="1684" y="2391"/>
                    <a:pt x="1709" y="2392"/>
                    <a:pt x="1734" y="2392"/>
                  </a:cubicBezTo>
                  <a:cubicBezTo>
                    <a:pt x="2763" y="2392"/>
                    <a:pt x="5258" y="1733"/>
                    <a:pt x="5403" y="1367"/>
                  </a:cubicBezTo>
                  <a:cubicBezTo>
                    <a:pt x="5539" y="1011"/>
                    <a:pt x="4086" y="1"/>
                    <a:pt x="2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21"/>
            <p:cNvSpPr/>
            <p:nvPr/>
          </p:nvSpPr>
          <p:spPr>
            <a:xfrm>
              <a:off x="3552930" y="-1833901"/>
              <a:ext cx="247249" cy="75436"/>
            </a:xfrm>
            <a:custGeom>
              <a:avLst/>
              <a:gdLst/>
              <a:ahLst/>
              <a:cxnLst/>
              <a:rect l="l" t="t" r="r" b="b"/>
              <a:pathLst>
                <a:path w="1901" h="580" extrusionOk="0">
                  <a:moveTo>
                    <a:pt x="1324" y="0"/>
                  </a:moveTo>
                  <a:cubicBezTo>
                    <a:pt x="925" y="0"/>
                    <a:pt x="1" y="36"/>
                    <a:pt x="81" y="367"/>
                  </a:cubicBezTo>
                  <a:cubicBezTo>
                    <a:pt x="115" y="524"/>
                    <a:pt x="363" y="580"/>
                    <a:pt x="662" y="580"/>
                  </a:cubicBezTo>
                  <a:cubicBezTo>
                    <a:pt x="1163" y="580"/>
                    <a:pt x="1808" y="425"/>
                    <a:pt x="1844" y="332"/>
                  </a:cubicBezTo>
                  <a:cubicBezTo>
                    <a:pt x="1900" y="173"/>
                    <a:pt x="1696" y="14"/>
                    <a:pt x="1503" y="3"/>
                  </a:cubicBezTo>
                  <a:cubicBezTo>
                    <a:pt x="1503" y="3"/>
                    <a:pt x="1433"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1"/>
            <p:cNvSpPr/>
            <p:nvPr/>
          </p:nvSpPr>
          <p:spPr>
            <a:xfrm>
              <a:off x="3152080" y="-1539701"/>
              <a:ext cx="992767" cy="432978"/>
            </a:xfrm>
            <a:custGeom>
              <a:avLst/>
              <a:gdLst/>
              <a:ahLst/>
              <a:cxnLst/>
              <a:rect l="l" t="t" r="r" b="b"/>
              <a:pathLst>
                <a:path w="7633" h="3329" extrusionOk="0">
                  <a:moveTo>
                    <a:pt x="5010" y="0"/>
                  </a:moveTo>
                  <a:cubicBezTo>
                    <a:pt x="4959" y="0"/>
                    <a:pt x="4908" y="2"/>
                    <a:pt x="4858" y="4"/>
                  </a:cubicBezTo>
                  <a:cubicBezTo>
                    <a:pt x="3800" y="49"/>
                    <a:pt x="718" y="948"/>
                    <a:pt x="365" y="1926"/>
                  </a:cubicBezTo>
                  <a:cubicBezTo>
                    <a:pt x="1" y="2904"/>
                    <a:pt x="58" y="3086"/>
                    <a:pt x="683" y="3245"/>
                  </a:cubicBezTo>
                  <a:cubicBezTo>
                    <a:pt x="872" y="3293"/>
                    <a:pt x="1219" y="3329"/>
                    <a:pt x="1660" y="3329"/>
                  </a:cubicBezTo>
                  <a:cubicBezTo>
                    <a:pt x="2687" y="3329"/>
                    <a:pt x="4221" y="3137"/>
                    <a:pt x="5437" y="2460"/>
                  </a:cubicBezTo>
                  <a:cubicBezTo>
                    <a:pt x="7178" y="1482"/>
                    <a:pt x="7633" y="550"/>
                    <a:pt x="7178" y="413"/>
                  </a:cubicBezTo>
                  <a:cubicBezTo>
                    <a:pt x="7178" y="413"/>
                    <a:pt x="6032" y="0"/>
                    <a:pt x="50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1"/>
            <p:cNvSpPr/>
            <p:nvPr/>
          </p:nvSpPr>
          <p:spPr>
            <a:xfrm>
              <a:off x="3663613" y="-1444626"/>
              <a:ext cx="331789" cy="143979"/>
            </a:xfrm>
            <a:custGeom>
              <a:avLst/>
              <a:gdLst/>
              <a:ahLst/>
              <a:cxnLst/>
              <a:rect l="l" t="t" r="r" b="b"/>
              <a:pathLst>
                <a:path w="2551" h="1107" extrusionOk="0">
                  <a:moveTo>
                    <a:pt x="2062" y="1"/>
                  </a:moveTo>
                  <a:lnTo>
                    <a:pt x="2062" y="1"/>
                  </a:lnTo>
                  <a:cubicBezTo>
                    <a:pt x="2062" y="1"/>
                    <a:pt x="1107" y="183"/>
                    <a:pt x="526" y="501"/>
                  </a:cubicBezTo>
                  <a:cubicBezTo>
                    <a:pt x="19" y="795"/>
                    <a:pt x="0" y="1107"/>
                    <a:pt x="349" y="1107"/>
                  </a:cubicBezTo>
                  <a:cubicBezTo>
                    <a:pt x="391" y="1107"/>
                    <a:pt x="439" y="1102"/>
                    <a:pt x="493" y="1092"/>
                  </a:cubicBezTo>
                  <a:cubicBezTo>
                    <a:pt x="970" y="990"/>
                    <a:pt x="2551" y="137"/>
                    <a:pt x="2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1" name="Google Shape;2201;p21"/>
          <p:cNvSpPr/>
          <p:nvPr/>
        </p:nvSpPr>
        <p:spPr>
          <a:xfrm>
            <a:off x="8839975" y="2732525"/>
            <a:ext cx="869338" cy="488645"/>
          </a:xfrm>
          <a:custGeom>
            <a:avLst/>
            <a:gdLst/>
            <a:ahLst/>
            <a:cxnLst/>
            <a:rect l="l" t="t" r="r" b="b"/>
            <a:pathLst>
              <a:path w="6684" h="3757" extrusionOk="0">
                <a:moveTo>
                  <a:pt x="1081" y="1"/>
                </a:moveTo>
                <a:cubicBezTo>
                  <a:pt x="589" y="1"/>
                  <a:pt x="236" y="96"/>
                  <a:pt x="172" y="326"/>
                </a:cubicBezTo>
                <a:cubicBezTo>
                  <a:pt x="1" y="985"/>
                  <a:pt x="1741" y="2464"/>
                  <a:pt x="3584" y="3158"/>
                </a:cubicBezTo>
                <a:cubicBezTo>
                  <a:pt x="4689" y="3584"/>
                  <a:pt x="5624" y="3756"/>
                  <a:pt x="6157" y="3756"/>
                </a:cubicBezTo>
                <a:cubicBezTo>
                  <a:pt x="6507" y="3756"/>
                  <a:pt x="6683" y="3682"/>
                  <a:pt x="6620" y="3556"/>
                </a:cubicBezTo>
                <a:cubicBezTo>
                  <a:pt x="6461" y="3237"/>
                  <a:pt x="6006" y="2509"/>
                  <a:pt x="6006" y="2509"/>
                </a:cubicBezTo>
                <a:cubicBezTo>
                  <a:pt x="6006" y="2509"/>
                  <a:pt x="5608" y="1338"/>
                  <a:pt x="4232" y="724"/>
                </a:cubicBezTo>
                <a:cubicBezTo>
                  <a:pt x="3335" y="320"/>
                  <a:pt x="1978" y="1"/>
                  <a:pt x="10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1"/>
          <p:cNvSpPr/>
          <p:nvPr/>
        </p:nvSpPr>
        <p:spPr>
          <a:xfrm>
            <a:off x="8991250" y="3242659"/>
            <a:ext cx="238402" cy="134003"/>
          </a:xfrm>
          <a:custGeom>
            <a:avLst/>
            <a:gdLst/>
            <a:ahLst/>
            <a:cxnLst/>
            <a:rect l="l" t="t" r="r" b="b"/>
            <a:pathLst>
              <a:path w="6684" h="3757" extrusionOk="0">
                <a:moveTo>
                  <a:pt x="1081" y="1"/>
                </a:moveTo>
                <a:cubicBezTo>
                  <a:pt x="589" y="1"/>
                  <a:pt x="236" y="96"/>
                  <a:pt x="172" y="326"/>
                </a:cubicBezTo>
                <a:cubicBezTo>
                  <a:pt x="1" y="985"/>
                  <a:pt x="1741" y="2464"/>
                  <a:pt x="3584" y="3158"/>
                </a:cubicBezTo>
                <a:cubicBezTo>
                  <a:pt x="4689" y="3584"/>
                  <a:pt x="5624" y="3756"/>
                  <a:pt x="6157" y="3756"/>
                </a:cubicBezTo>
                <a:cubicBezTo>
                  <a:pt x="6507" y="3756"/>
                  <a:pt x="6683" y="3682"/>
                  <a:pt x="6620" y="3556"/>
                </a:cubicBezTo>
                <a:cubicBezTo>
                  <a:pt x="6461" y="3237"/>
                  <a:pt x="6006" y="2509"/>
                  <a:pt x="6006" y="2509"/>
                </a:cubicBezTo>
                <a:cubicBezTo>
                  <a:pt x="6006" y="2509"/>
                  <a:pt x="5608" y="1338"/>
                  <a:pt x="4232" y="724"/>
                </a:cubicBezTo>
                <a:cubicBezTo>
                  <a:pt x="3335" y="320"/>
                  <a:pt x="1978" y="1"/>
                  <a:pt x="10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3" name="Google Shape;2203;p21"/>
          <p:cNvGrpSpPr/>
          <p:nvPr/>
        </p:nvGrpSpPr>
        <p:grpSpPr>
          <a:xfrm rot="10800000" flipH="1">
            <a:off x="8852677" y="1403349"/>
            <a:ext cx="363128" cy="589665"/>
            <a:chOff x="-40380" y="2434052"/>
            <a:chExt cx="468190" cy="760270"/>
          </a:xfrm>
        </p:grpSpPr>
        <p:grpSp>
          <p:nvGrpSpPr>
            <p:cNvPr id="2204" name="Google Shape;2204;p21"/>
            <p:cNvGrpSpPr/>
            <p:nvPr/>
          </p:nvGrpSpPr>
          <p:grpSpPr>
            <a:xfrm>
              <a:off x="-40380" y="2434052"/>
              <a:ext cx="223565" cy="222074"/>
              <a:chOff x="-1315460" y="2736640"/>
              <a:chExt cx="412938" cy="410184"/>
            </a:xfrm>
          </p:grpSpPr>
          <p:sp>
            <p:nvSpPr>
              <p:cNvPr id="2205" name="Google Shape;2205;p21"/>
              <p:cNvSpPr/>
              <p:nvPr/>
            </p:nvSpPr>
            <p:spPr>
              <a:xfrm>
                <a:off x="-1315460" y="2736640"/>
                <a:ext cx="412938" cy="410184"/>
              </a:xfrm>
              <a:custGeom>
                <a:avLst/>
                <a:gdLst/>
                <a:ahLst/>
                <a:cxnLst/>
                <a:rect l="l" t="t" r="r" b="b"/>
                <a:pathLst>
                  <a:path w="5098" h="5064" extrusionOk="0">
                    <a:moveTo>
                      <a:pt x="3331" y="0"/>
                    </a:moveTo>
                    <a:cubicBezTo>
                      <a:pt x="3272" y="0"/>
                      <a:pt x="3216" y="14"/>
                      <a:pt x="3162" y="42"/>
                    </a:cubicBezTo>
                    <a:cubicBezTo>
                      <a:pt x="3162" y="42"/>
                      <a:pt x="0" y="1930"/>
                      <a:pt x="114" y="2647"/>
                    </a:cubicBezTo>
                    <a:cubicBezTo>
                      <a:pt x="228" y="3375"/>
                      <a:pt x="284" y="3489"/>
                      <a:pt x="614" y="3875"/>
                    </a:cubicBezTo>
                    <a:cubicBezTo>
                      <a:pt x="944" y="4262"/>
                      <a:pt x="1502" y="4864"/>
                      <a:pt x="2331" y="4978"/>
                    </a:cubicBezTo>
                    <a:cubicBezTo>
                      <a:pt x="2747" y="5035"/>
                      <a:pt x="3136" y="5063"/>
                      <a:pt x="3470" y="5063"/>
                    </a:cubicBezTo>
                    <a:cubicBezTo>
                      <a:pt x="3805" y="5063"/>
                      <a:pt x="4083" y="5035"/>
                      <a:pt x="4277" y="4978"/>
                    </a:cubicBezTo>
                    <a:cubicBezTo>
                      <a:pt x="4663" y="4864"/>
                      <a:pt x="4879" y="3591"/>
                      <a:pt x="4993" y="2817"/>
                    </a:cubicBezTo>
                    <a:cubicBezTo>
                      <a:pt x="5098" y="2101"/>
                      <a:pt x="4063" y="0"/>
                      <a:pt x="33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1"/>
              <p:cNvSpPr/>
              <p:nvPr/>
            </p:nvSpPr>
            <p:spPr>
              <a:xfrm>
                <a:off x="-1157997" y="2834407"/>
                <a:ext cx="184356" cy="233847"/>
              </a:xfrm>
              <a:custGeom>
                <a:avLst/>
                <a:gdLst/>
                <a:ahLst/>
                <a:cxnLst/>
                <a:rect l="l" t="t" r="r" b="b"/>
                <a:pathLst>
                  <a:path w="2276" h="2887" extrusionOk="0">
                    <a:moveTo>
                      <a:pt x="1272" y="0"/>
                    </a:moveTo>
                    <a:cubicBezTo>
                      <a:pt x="840" y="0"/>
                      <a:pt x="525" y="324"/>
                      <a:pt x="387" y="507"/>
                    </a:cubicBezTo>
                    <a:cubicBezTo>
                      <a:pt x="217" y="723"/>
                      <a:pt x="1" y="1337"/>
                      <a:pt x="331" y="1724"/>
                    </a:cubicBezTo>
                    <a:cubicBezTo>
                      <a:pt x="649" y="2098"/>
                      <a:pt x="979" y="2887"/>
                      <a:pt x="1402" y="2887"/>
                    </a:cubicBezTo>
                    <a:cubicBezTo>
                      <a:pt x="1416" y="2887"/>
                      <a:pt x="1431" y="2886"/>
                      <a:pt x="1446" y="2884"/>
                    </a:cubicBezTo>
                    <a:cubicBezTo>
                      <a:pt x="1889" y="2828"/>
                      <a:pt x="1889" y="2384"/>
                      <a:pt x="1946" y="1940"/>
                    </a:cubicBezTo>
                    <a:cubicBezTo>
                      <a:pt x="1991" y="1496"/>
                      <a:pt x="2275" y="894"/>
                      <a:pt x="2162" y="780"/>
                    </a:cubicBezTo>
                    <a:cubicBezTo>
                      <a:pt x="2162" y="780"/>
                      <a:pt x="2219" y="280"/>
                      <a:pt x="1605" y="63"/>
                    </a:cubicBezTo>
                    <a:cubicBezTo>
                      <a:pt x="1487" y="19"/>
                      <a:pt x="1376" y="0"/>
                      <a:pt x="1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7" name="Google Shape;2207;p21"/>
            <p:cNvGrpSpPr/>
            <p:nvPr/>
          </p:nvGrpSpPr>
          <p:grpSpPr>
            <a:xfrm>
              <a:off x="201351" y="2615846"/>
              <a:ext cx="226459" cy="214794"/>
              <a:chOff x="-1643426" y="2452494"/>
              <a:chExt cx="418284" cy="396738"/>
            </a:xfrm>
          </p:grpSpPr>
          <p:sp>
            <p:nvSpPr>
              <p:cNvPr id="2208" name="Google Shape;2208;p21"/>
              <p:cNvSpPr/>
              <p:nvPr/>
            </p:nvSpPr>
            <p:spPr>
              <a:xfrm>
                <a:off x="-1643426" y="2452494"/>
                <a:ext cx="418284" cy="396738"/>
              </a:xfrm>
              <a:custGeom>
                <a:avLst/>
                <a:gdLst/>
                <a:ahLst/>
                <a:cxnLst/>
                <a:rect l="l" t="t" r="r" b="b"/>
                <a:pathLst>
                  <a:path w="5164" h="4898" extrusionOk="0">
                    <a:moveTo>
                      <a:pt x="2689" y="1"/>
                    </a:moveTo>
                    <a:cubicBezTo>
                      <a:pt x="2294" y="1"/>
                      <a:pt x="1975" y="47"/>
                      <a:pt x="1888" y="173"/>
                    </a:cubicBezTo>
                    <a:cubicBezTo>
                      <a:pt x="1888" y="173"/>
                      <a:pt x="1058" y="1447"/>
                      <a:pt x="671" y="2220"/>
                    </a:cubicBezTo>
                    <a:cubicBezTo>
                      <a:pt x="284" y="3004"/>
                      <a:pt x="0" y="3607"/>
                      <a:pt x="284" y="4051"/>
                    </a:cubicBezTo>
                    <a:cubicBezTo>
                      <a:pt x="557" y="4495"/>
                      <a:pt x="1001" y="4608"/>
                      <a:pt x="1388" y="4778"/>
                    </a:cubicBezTo>
                    <a:cubicBezTo>
                      <a:pt x="1581" y="4858"/>
                      <a:pt x="1817" y="4898"/>
                      <a:pt x="2040" y="4898"/>
                    </a:cubicBezTo>
                    <a:cubicBezTo>
                      <a:pt x="2264" y="4898"/>
                      <a:pt x="2474" y="4858"/>
                      <a:pt x="2616" y="4778"/>
                    </a:cubicBezTo>
                    <a:cubicBezTo>
                      <a:pt x="2889" y="4608"/>
                      <a:pt x="4277" y="3664"/>
                      <a:pt x="4550" y="3221"/>
                    </a:cubicBezTo>
                    <a:cubicBezTo>
                      <a:pt x="4834" y="2777"/>
                      <a:pt x="5164" y="2163"/>
                      <a:pt x="5107" y="1560"/>
                    </a:cubicBezTo>
                    <a:cubicBezTo>
                      <a:pt x="5050" y="946"/>
                      <a:pt x="5164" y="388"/>
                      <a:pt x="4550" y="229"/>
                    </a:cubicBezTo>
                    <a:cubicBezTo>
                      <a:pt x="4176" y="124"/>
                      <a:pt x="3331" y="1"/>
                      <a:pt x="26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1"/>
              <p:cNvSpPr/>
              <p:nvPr/>
            </p:nvSpPr>
            <p:spPr>
              <a:xfrm>
                <a:off x="-1571580" y="2577881"/>
                <a:ext cx="176013" cy="169695"/>
              </a:xfrm>
              <a:custGeom>
                <a:avLst/>
                <a:gdLst/>
                <a:ahLst/>
                <a:cxnLst/>
                <a:rect l="l" t="t" r="r" b="b"/>
                <a:pathLst>
                  <a:path w="2173" h="2095" extrusionOk="0">
                    <a:moveTo>
                      <a:pt x="1174" y="1"/>
                    </a:moveTo>
                    <a:cubicBezTo>
                      <a:pt x="1108" y="1"/>
                      <a:pt x="1049" y="21"/>
                      <a:pt x="1001" y="69"/>
                    </a:cubicBezTo>
                    <a:cubicBezTo>
                      <a:pt x="1001" y="69"/>
                      <a:pt x="444" y="842"/>
                      <a:pt x="444" y="1115"/>
                    </a:cubicBezTo>
                    <a:cubicBezTo>
                      <a:pt x="444" y="1400"/>
                      <a:pt x="1" y="1946"/>
                      <a:pt x="398" y="2059"/>
                    </a:cubicBezTo>
                    <a:cubicBezTo>
                      <a:pt x="479" y="2083"/>
                      <a:pt x="570" y="2095"/>
                      <a:pt x="664" y="2095"/>
                    </a:cubicBezTo>
                    <a:cubicBezTo>
                      <a:pt x="1021" y="2095"/>
                      <a:pt x="1436" y="1933"/>
                      <a:pt x="1616" y="1673"/>
                    </a:cubicBezTo>
                    <a:cubicBezTo>
                      <a:pt x="1831" y="1343"/>
                      <a:pt x="2172" y="899"/>
                      <a:pt x="1945" y="569"/>
                    </a:cubicBezTo>
                    <a:cubicBezTo>
                      <a:pt x="1774" y="299"/>
                      <a:pt x="1425" y="1"/>
                      <a:pt x="1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0" name="Google Shape;2210;p21"/>
            <p:cNvGrpSpPr/>
            <p:nvPr/>
          </p:nvGrpSpPr>
          <p:grpSpPr>
            <a:xfrm>
              <a:off x="-2920" y="2733549"/>
              <a:ext cx="148663" cy="265445"/>
              <a:chOff x="-803301" y="2780542"/>
              <a:chExt cx="274590" cy="490293"/>
            </a:xfrm>
          </p:grpSpPr>
          <p:sp>
            <p:nvSpPr>
              <p:cNvPr id="2211" name="Google Shape;2211;p21"/>
              <p:cNvSpPr/>
              <p:nvPr/>
            </p:nvSpPr>
            <p:spPr>
              <a:xfrm>
                <a:off x="-803301" y="2780542"/>
                <a:ext cx="274590" cy="490293"/>
              </a:xfrm>
              <a:custGeom>
                <a:avLst/>
                <a:gdLst/>
                <a:ahLst/>
                <a:cxnLst/>
                <a:rect l="l" t="t" r="r" b="b"/>
                <a:pathLst>
                  <a:path w="3390" h="6053" extrusionOk="0">
                    <a:moveTo>
                      <a:pt x="2275" y="1"/>
                    </a:moveTo>
                    <a:cubicBezTo>
                      <a:pt x="2275" y="1"/>
                      <a:pt x="330" y="558"/>
                      <a:pt x="274" y="1172"/>
                    </a:cubicBezTo>
                    <a:cubicBezTo>
                      <a:pt x="228" y="1775"/>
                      <a:pt x="1" y="2060"/>
                      <a:pt x="57" y="2992"/>
                    </a:cubicBezTo>
                    <a:cubicBezTo>
                      <a:pt x="115" y="3936"/>
                      <a:pt x="1331" y="5937"/>
                      <a:pt x="1831" y="6051"/>
                    </a:cubicBezTo>
                    <a:cubicBezTo>
                      <a:pt x="1838" y="6052"/>
                      <a:pt x="1844" y="6053"/>
                      <a:pt x="1850" y="6053"/>
                    </a:cubicBezTo>
                    <a:cubicBezTo>
                      <a:pt x="2358" y="6053"/>
                      <a:pt x="3390" y="2002"/>
                      <a:pt x="3390" y="2002"/>
                    </a:cubicBezTo>
                    <a:lnTo>
                      <a:pt x="2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1"/>
              <p:cNvSpPr/>
              <p:nvPr/>
            </p:nvSpPr>
            <p:spPr>
              <a:xfrm>
                <a:off x="-748950" y="2915082"/>
                <a:ext cx="116154" cy="203715"/>
              </a:xfrm>
              <a:custGeom>
                <a:avLst/>
                <a:gdLst/>
                <a:ahLst/>
                <a:cxnLst/>
                <a:rect l="l" t="t" r="r" b="b"/>
                <a:pathLst>
                  <a:path w="1434" h="2515" extrusionOk="0">
                    <a:moveTo>
                      <a:pt x="1274" y="0"/>
                    </a:moveTo>
                    <a:cubicBezTo>
                      <a:pt x="1274" y="0"/>
                      <a:pt x="387" y="228"/>
                      <a:pt x="273" y="672"/>
                    </a:cubicBezTo>
                    <a:cubicBezTo>
                      <a:pt x="160" y="1115"/>
                      <a:pt x="0" y="1672"/>
                      <a:pt x="217" y="2002"/>
                    </a:cubicBezTo>
                    <a:cubicBezTo>
                      <a:pt x="383" y="2243"/>
                      <a:pt x="664" y="2514"/>
                      <a:pt x="910" y="2514"/>
                    </a:cubicBezTo>
                    <a:cubicBezTo>
                      <a:pt x="1001" y="2514"/>
                      <a:pt x="1087" y="2477"/>
                      <a:pt x="1160" y="2388"/>
                    </a:cubicBezTo>
                    <a:cubicBezTo>
                      <a:pt x="1433" y="2059"/>
                      <a:pt x="1274" y="0"/>
                      <a:pt x="1274" y="0"/>
                    </a:cubicBezTo>
                    <a:close/>
                  </a:path>
                </a:pathLst>
              </a:custGeom>
              <a:solidFill>
                <a:srgbClr val="200F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3" name="Google Shape;2213;p21"/>
            <p:cNvGrpSpPr/>
            <p:nvPr/>
          </p:nvGrpSpPr>
          <p:grpSpPr>
            <a:xfrm>
              <a:off x="202796" y="2894928"/>
              <a:ext cx="223566" cy="299394"/>
              <a:chOff x="-1090687" y="2240600"/>
              <a:chExt cx="337203" cy="451575"/>
            </a:xfrm>
          </p:grpSpPr>
          <p:sp>
            <p:nvSpPr>
              <p:cNvPr id="2214" name="Google Shape;2214;p21"/>
              <p:cNvSpPr/>
              <p:nvPr/>
            </p:nvSpPr>
            <p:spPr>
              <a:xfrm>
                <a:off x="-1090687" y="2240600"/>
                <a:ext cx="337203" cy="451575"/>
              </a:xfrm>
              <a:custGeom>
                <a:avLst/>
                <a:gdLst/>
                <a:ahLst/>
                <a:cxnLst/>
                <a:rect l="l" t="t" r="r" b="b"/>
                <a:pathLst>
                  <a:path w="4163" h="5575" extrusionOk="0">
                    <a:moveTo>
                      <a:pt x="2362" y="1"/>
                    </a:moveTo>
                    <a:cubicBezTo>
                      <a:pt x="2204" y="1"/>
                      <a:pt x="2060" y="56"/>
                      <a:pt x="1945" y="184"/>
                    </a:cubicBezTo>
                    <a:cubicBezTo>
                      <a:pt x="1945" y="184"/>
                      <a:pt x="0" y="1571"/>
                      <a:pt x="0" y="1902"/>
                    </a:cubicBezTo>
                    <a:cubicBezTo>
                      <a:pt x="0" y="2231"/>
                      <a:pt x="114" y="2948"/>
                      <a:pt x="114" y="3289"/>
                    </a:cubicBezTo>
                    <a:cubicBezTo>
                      <a:pt x="114" y="3619"/>
                      <a:pt x="443" y="4449"/>
                      <a:pt x="1001" y="4733"/>
                    </a:cubicBezTo>
                    <a:cubicBezTo>
                      <a:pt x="1519" y="4987"/>
                      <a:pt x="2607" y="5574"/>
                      <a:pt x="3113" y="5574"/>
                    </a:cubicBezTo>
                    <a:cubicBezTo>
                      <a:pt x="3152" y="5574"/>
                      <a:pt x="3187" y="5571"/>
                      <a:pt x="3219" y="5564"/>
                    </a:cubicBezTo>
                    <a:cubicBezTo>
                      <a:pt x="3663" y="5450"/>
                      <a:pt x="3878" y="4779"/>
                      <a:pt x="3935" y="3790"/>
                    </a:cubicBezTo>
                    <a:cubicBezTo>
                      <a:pt x="3992" y="2789"/>
                      <a:pt x="4163" y="1788"/>
                      <a:pt x="3822" y="1128"/>
                    </a:cubicBezTo>
                    <a:cubicBezTo>
                      <a:pt x="3568" y="611"/>
                      <a:pt x="2889" y="1"/>
                      <a:pt x="2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1"/>
              <p:cNvSpPr/>
              <p:nvPr/>
            </p:nvSpPr>
            <p:spPr>
              <a:xfrm>
                <a:off x="-964490" y="2319574"/>
                <a:ext cx="138186" cy="181116"/>
              </a:xfrm>
              <a:custGeom>
                <a:avLst/>
                <a:gdLst/>
                <a:ahLst/>
                <a:cxnLst/>
                <a:rect l="l" t="t" r="r" b="b"/>
                <a:pathLst>
                  <a:path w="1706" h="2236" extrusionOk="0">
                    <a:moveTo>
                      <a:pt x="1009" y="0"/>
                    </a:moveTo>
                    <a:cubicBezTo>
                      <a:pt x="953" y="0"/>
                      <a:pt x="893" y="12"/>
                      <a:pt x="831" y="40"/>
                    </a:cubicBezTo>
                    <a:cubicBezTo>
                      <a:pt x="444" y="199"/>
                      <a:pt x="103" y="540"/>
                      <a:pt x="46" y="869"/>
                    </a:cubicBezTo>
                    <a:cubicBezTo>
                      <a:pt x="0" y="1200"/>
                      <a:pt x="387" y="1973"/>
                      <a:pt x="1046" y="2200"/>
                    </a:cubicBezTo>
                    <a:cubicBezTo>
                      <a:pt x="1122" y="2225"/>
                      <a:pt x="1188" y="2236"/>
                      <a:pt x="1246" y="2236"/>
                    </a:cubicBezTo>
                    <a:cubicBezTo>
                      <a:pt x="1706" y="2236"/>
                      <a:pt x="1661" y="1543"/>
                      <a:pt x="1661" y="1200"/>
                    </a:cubicBezTo>
                    <a:cubicBezTo>
                      <a:pt x="1661" y="813"/>
                      <a:pt x="1490" y="313"/>
                      <a:pt x="1490" y="313"/>
                    </a:cubicBezTo>
                    <a:cubicBezTo>
                      <a:pt x="1490" y="313"/>
                      <a:pt x="1298" y="0"/>
                      <a:pt x="10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423"/>
        <p:cNvGrpSpPr/>
        <p:nvPr/>
      </p:nvGrpSpPr>
      <p:grpSpPr>
        <a:xfrm>
          <a:off x="0" y="0"/>
          <a:ext cx="0" cy="0"/>
          <a:chOff x="0" y="0"/>
          <a:chExt cx="0" cy="0"/>
        </a:xfrm>
      </p:grpSpPr>
      <p:sp>
        <p:nvSpPr>
          <p:cNvPr id="2424" name="Google Shape;2424;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25" name="Google Shape;2425;p24"/>
          <p:cNvSpPr txBox="1">
            <a:spLocks noGrp="1"/>
          </p:cNvSpPr>
          <p:nvPr>
            <p:ph type="title" idx="2"/>
          </p:nvPr>
        </p:nvSpPr>
        <p:spPr>
          <a:xfrm>
            <a:off x="1990150" y="1618250"/>
            <a:ext cx="24129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26" name="Google Shape;2426;p24"/>
          <p:cNvSpPr txBox="1">
            <a:spLocks noGrp="1"/>
          </p:cNvSpPr>
          <p:nvPr>
            <p:ph type="subTitle" idx="1"/>
          </p:nvPr>
        </p:nvSpPr>
        <p:spPr>
          <a:xfrm>
            <a:off x="1990150" y="2114220"/>
            <a:ext cx="24129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2427" name="Google Shape;2427;p24"/>
          <p:cNvSpPr txBox="1">
            <a:spLocks noGrp="1"/>
          </p:cNvSpPr>
          <p:nvPr>
            <p:ph type="title" idx="3"/>
          </p:nvPr>
        </p:nvSpPr>
        <p:spPr>
          <a:xfrm>
            <a:off x="6011099" y="1618250"/>
            <a:ext cx="24129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28" name="Google Shape;2428;p24"/>
          <p:cNvSpPr txBox="1">
            <a:spLocks noGrp="1"/>
          </p:cNvSpPr>
          <p:nvPr>
            <p:ph type="subTitle" idx="4"/>
          </p:nvPr>
        </p:nvSpPr>
        <p:spPr>
          <a:xfrm>
            <a:off x="6011099" y="2114220"/>
            <a:ext cx="24129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2429" name="Google Shape;2429;p24"/>
          <p:cNvSpPr txBox="1">
            <a:spLocks noGrp="1"/>
          </p:cNvSpPr>
          <p:nvPr>
            <p:ph type="title" idx="5"/>
          </p:nvPr>
        </p:nvSpPr>
        <p:spPr>
          <a:xfrm>
            <a:off x="1990150" y="3051657"/>
            <a:ext cx="24129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30" name="Google Shape;2430;p24"/>
          <p:cNvSpPr txBox="1">
            <a:spLocks noGrp="1"/>
          </p:cNvSpPr>
          <p:nvPr>
            <p:ph type="subTitle" idx="6"/>
          </p:nvPr>
        </p:nvSpPr>
        <p:spPr>
          <a:xfrm>
            <a:off x="1990150" y="3547626"/>
            <a:ext cx="24129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2431" name="Google Shape;2431;p24"/>
          <p:cNvSpPr txBox="1">
            <a:spLocks noGrp="1"/>
          </p:cNvSpPr>
          <p:nvPr>
            <p:ph type="title" idx="7"/>
          </p:nvPr>
        </p:nvSpPr>
        <p:spPr>
          <a:xfrm>
            <a:off x="6011099" y="3051657"/>
            <a:ext cx="24129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32" name="Google Shape;2432;p24"/>
          <p:cNvSpPr txBox="1">
            <a:spLocks noGrp="1"/>
          </p:cNvSpPr>
          <p:nvPr>
            <p:ph type="subTitle" idx="8"/>
          </p:nvPr>
        </p:nvSpPr>
        <p:spPr>
          <a:xfrm>
            <a:off x="6011100" y="3547626"/>
            <a:ext cx="24129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grpSp>
        <p:nvGrpSpPr>
          <p:cNvPr id="2433" name="Google Shape;2433;p24"/>
          <p:cNvGrpSpPr/>
          <p:nvPr/>
        </p:nvGrpSpPr>
        <p:grpSpPr>
          <a:xfrm rot="5400000">
            <a:off x="7613365" y="-429176"/>
            <a:ext cx="2077162" cy="2365253"/>
            <a:chOff x="5076050" y="2494226"/>
            <a:chExt cx="2203418" cy="2509019"/>
          </a:xfrm>
        </p:grpSpPr>
        <p:sp>
          <p:nvSpPr>
            <p:cNvPr id="2434" name="Google Shape;2434;p24"/>
            <p:cNvSpPr/>
            <p:nvPr/>
          </p:nvSpPr>
          <p:spPr>
            <a:xfrm>
              <a:off x="5076050" y="2494226"/>
              <a:ext cx="2203418" cy="2509019"/>
            </a:xfrm>
            <a:custGeom>
              <a:avLst/>
              <a:gdLst/>
              <a:ahLst/>
              <a:cxnLst/>
              <a:rect l="l" t="t" r="r" b="b"/>
              <a:pathLst>
                <a:path w="15992" h="18210" extrusionOk="0">
                  <a:moveTo>
                    <a:pt x="13273" y="0"/>
                  </a:moveTo>
                  <a:lnTo>
                    <a:pt x="10930" y="455"/>
                  </a:lnTo>
                  <a:cubicBezTo>
                    <a:pt x="10930" y="455"/>
                    <a:pt x="10088" y="705"/>
                    <a:pt x="9463" y="922"/>
                  </a:cubicBezTo>
                  <a:cubicBezTo>
                    <a:pt x="8837" y="1127"/>
                    <a:pt x="8371" y="1172"/>
                    <a:pt x="7462" y="1297"/>
                  </a:cubicBezTo>
                  <a:cubicBezTo>
                    <a:pt x="6540" y="1422"/>
                    <a:pt x="6324" y="1251"/>
                    <a:pt x="5152" y="1502"/>
                  </a:cubicBezTo>
                  <a:cubicBezTo>
                    <a:pt x="5141" y="1513"/>
                    <a:pt x="5130" y="1513"/>
                    <a:pt x="5119" y="1513"/>
                  </a:cubicBezTo>
                  <a:cubicBezTo>
                    <a:pt x="4925" y="1559"/>
                    <a:pt x="4755" y="1593"/>
                    <a:pt x="4606" y="1627"/>
                  </a:cubicBezTo>
                  <a:cubicBezTo>
                    <a:pt x="4505" y="1650"/>
                    <a:pt x="4414" y="1673"/>
                    <a:pt x="4323" y="1695"/>
                  </a:cubicBezTo>
                  <a:cubicBezTo>
                    <a:pt x="4242" y="1718"/>
                    <a:pt x="4163" y="1729"/>
                    <a:pt x="4095" y="1752"/>
                  </a:cubicBezTo>
                  <a:cubicBezTo>
                    <a:pt x="3936" y="1786"/>
                    <a:pt x="3799" y="1820"/>
                    <a:pt x="3674" y="1843"/>
                  </a:cubicBezTo>
                  <a:lnTo>
                    <a:pt x="3367" y="1877"/>
                  </a:lnTo>
                  <a:cubicBezTo>
                    <a:pt x="3299" y="1883"/>
                    <a:pt x="3231" y="1886"/>
                    <a:pt x="3160" y="1886"/>
                  </a:cubicBezTo>
                  <a:cubicBezTo>
                    <a:pt x="3089" y="1886"/>
                    <a:pt x="3015" y="1883"/>
                    <a:pt x="2935" y="1877"/>
                  </a:cubicBezTo>
                  <a:cubicBezTo>
                    <a:pt x="2264" y="1843"/>
                    <a:pt x="171" y="1797"/>
                    <a:pt x="171" y="1797"/>
                  </a:cubicBezTo>
                  <a:lnTo>
                    <a:pt x="137" y="5232"/>
                  </a:lnTo>
                  <a:lnTo>
                    <a:pt x="125" y="5664"/>
                  </a:lnTo>
                  <a:lnTo>
                    <a:pt x="103" y="8292"/>
                  </a:lnTo>
                  <a:lnTo>
                    <a:pt x="92" y="8826"/>
                  </a:lnTo>
                  <a:lnTo>
                    <a:pt x="80" y="9293"/>
                  </a:lnTo>
                  <a:lnTo>
                    <a:pt x="80" y="9850"/>
                  </a:lnTo>
                  <a:lnTo>
                    <a:pt x="69" y="10339"/>
                  </a:lnTo>
                  <a:lnTo>
                    <a:pt x="69" y="10885"/>
                  </a:lnTo>
                  <a:lnTo>
                    <a:pt x="46" y="12556"/>
                  </a:lnTo>
                  <a:lnTo>
                    <a:pt x="34" y="14047"/>
                  </a:lnTo>
                  <a:lnTo>
                    <a:pt x="34" y="14547"/>
                  </a:lnTo>
                  <a:lnTo>
                    <a:pt x="34" y="14934"/>
                  </a:lnTo>
                  <a:lnTo>
                    <a:pt x="24" y="15058"/>
                  </a:lnTo>
                  <a:lnTo>
                    <a:pt x="24" y="15491"/>
                  </a:lnTo>
                  <a:lnTo>
                    <a:pt x="24" y="16208"/>
                  </a:lnTo>
                  <a:lnTo>
                    <a:pt x="1" y="17914"/>
                  </a:lnTo>
                  <a:lnTo>
                    <a:pt x="1047" y="18209"/>
                  </a:lnTo>
                  <a:cubicBezTo>
                    <a:pt x="1047" y="18209"/>
                    <a:pt x="1434" y="17868"/>
                    <a:pt x="1684" y="17197"/>
                  </a:cubicBezTo>
                  <a:cubicBezTo>
                    <a:pt x="1934" y="16537"/>
                    <a:pt x="1968" y="16287"/>
                    <a:pt x="2389" y="15741"/>
                  </a:cubicBezTo>
                  <a:cubicBezTo>
                    <a:pt x="2809" y="15195"/>
                    <a:pt x="2184" y="14854"/>
                    <a:pt x="3481" y="14229"/>
                  </a:cubicBezTo>
                  <a:cubicBezTo>
                    <a:pt x="4777" y="13603"/>
                    <a:pt x="4402" y="14024"/>
                    <a:pt x="5323" y="13102"/>
                  </a:cubicBezTo>
                  <a:cubicBezTo>
                    <a:pt x="5357" y="13057"/>
                    <a:pt x="5403" y="13023"/>
                    <a:pt x="5437" y="12978"/>
                  </a:cubicBezTo>
                  <a:cubicBezTo>
                    <a:pt x="5585" y="12841"/>
                    <a:pt x="5698" y="12716"/>
                    <a:pt x="5801" y="12614"/>
                  </a:cubicBezTo>
                  <a:cubicBezTo>
                    <a:pt x="5880" y="12523"/>
                    <a:pt x="5960" y="12443"/>
                    <a:pt x="6017" y="12374"/>
                  </a:cubicBezTo>
                  <a:cubicBezTo>
                    <a:pt x="6153" y="12227"/>
                    <a:pt x="6256" y="12113"/>
                    <a:pt x="6358" y="11999"/>
                  </a:cubicBezTo>
                  <a:cubicBezTo>
                    <a:pt x="6403" y="11954"/>
                    <a:pt x="6461" y="11897"/>
                    <a:pt x="6506" y="11840"/>
                  </a:cubicBezTo>
                  <a:cubicBezTo>
                    <a:pt x="6574" y="11772"/>
                    <a:pt x="6631" y="11704"/>
                    <a:pt x="6711" y="11624"/>
                  </a:cubicBezTo>
                  <a:cubicBezTo>
                    <a:pt x="6734" y="11601"/>
                    <a:pt x="6756" y="11578"/>
                    <a:pt x="6790" y="11555"/>
                  </a:cubicBezTo>
                  <a:cubicBezTo>
                    <a:pt x="6881" y="11454"/>
                    <a:pt x="6984" y="11385"/>
                    <a:pt x="7075" y="11340"/>
                  </a:cubicBezTo>
                  <a:cubicBezTo>
                    <a:pt x="7131" y="11317"/>
                    <a:pt x="7177" y="11294"/>
                    <a:pt x="7234" y="11272"/>
                  </a:cubicBezTo>
                  <a:cubicBezTo>
                    <a:pt x="7575" y="11158"/>
                    <a:pt x="7939" y="11181"/>
                    <a:pt x="8462" y="10714"/>
                  </a:cubicBezTo>
                  <a:cubicBezTo>
                    <a:pt x="9213" y="10043"/>
                    <a:pt x="9509" y="9839"/>
                    <a:pt x="10305" y="9338"/>
                  </a:cubicBezTo>
                  <a:cubicBezTo>
                    <a:pt x="11101" y="8826"/>
                    <a:pt x="11135" y="9122"/>
                    <a:pt x="11897" y="8416"/>
                  </a:cubicBezTo>
                  <a:cubicBezTo>
                    <a:pt x="12648" y="7700"/>
                    <a:pt x="13523" y="7700"/>
                    <a:pt x="14069" y="7575"/>
                  </a:cubicBezTo>
                  <a:cubicBezTo>
                    <a:pt x="14615" y="7450"/>
                    <a:pt x="15616" y="6950"/>
                    <a:pt x="15616" y="6950"/>
                  </a:cubicBezTo>
                  <a:lnTo>
                    <a:pt x="15991" y="5358"/>
                  </a:lnTo>
                  <a:lnTo>
                    <a:pt x="15286" y="3640"/>
                  </a:lnTo>
                  <a:lnTo>
                    <a:pt x="15070" y="1797"/>
                  </a:lnTo>
                  <a:lnTo>
                    <a:pt x="14445" y="626"/>
                  </a:lnTo>
                  <a:lnTo>
                    <a:pt x="132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4"/>
            <p:cNvSpPr/>
            <p:nvPr/>
          </p:nvSpPr>
          <p:spPr>
            <a:xfrm>
              <a:off x="5152794" y="3132291"/>
              <a:ext cx="501528" cy="205158"/>
            </a:xfrm>
            <a:custGeom>
              <a:avLst/>
              <a:gdLst/>
              <a:ahLst/>
              <a:cxnLst/>
              <a:rect l="l" t="t" r="r" b="b"/>
              <a:pathLst>
                <a:path w="3640" h="1489" extrusionOk="0">
                  <a:moveTo>
                    <a:pt x="353" y="0"/>
                  </a:moveTo>
                  <a:cubicBezTo>
                    <a:pt x="132" y="0"/>
                    <a:pt x="1" y="32"/>
                    <a:pt x="1" y="32"/>
                  </a:cubicBezTo>
                  <a:cubicBezTo>
                    <a:pt x="1" y="32"/>
                    <a:pt x="410" y="442"/>
                    <a:pt x="1082" y="692"/>
                  </a:cubicBezTo>
                  <a:cubicBezTo>
                    <a:pt x="1752" y="942"/>
                    <a:pt x="1923" y="1033"/>
                    <a:pt x="2343" y="1159"/>
                  </a:cubicBezTo>
                  <a:cubicBezTo>
                    <a:pt x="2765" y="1283"/>
                    <a:pt x="3640" y="1488"/>
                    <a:pt x="3640" y="1488"/>
                  </a:cubicBezTo>
                  <a:cubicBezTo>
                    <a:pt x="3640" y="1488"/>
                    <a:pt x="2548" y="942"/>
                    <a:pt x="2093" y="692"/>
                  </a:cubicBezTo>
                  <a:cubicBezTo>
                    <a:pt x="1627" y="442"/>
                    <a:pt x="1456" y="192"/>
                    <a:pt x="922" y="67"/>
                  </a:cubicBezTo>
                  <a:cubicBezTo>
                    <a:pt x="699" y="16"/>
                    <a:pt x="505" y="0"/>
                    <a:pt x="3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4"/>
            <p:cNvSpPr/>
            <p:nvPr/>
          </p:nvSpPr>
          <p:spPr>
            <a:xfrm>
              <a:off x="5550845" y="3135047"/>
              <a:ext cx="124004" cy="165201"/>
            </a:xfrm>
            <a:custGeom>
              <a:avLst/>
              <a:gdLst/>
              <a:ahLst/>
              <a:cxnLst/>
              <a:rect l="l" t="t" r="r" b="b"/>
              <a:pathLst>
                <a:path w="900" h="1199" extrusionOk="0">
                  <a:moveTo>
                    <a:pt x="51" y="1"/>
                  </a:moveTo>
                  <a:cubicBezTo>
                    <a:pt x="17" y="1"/>
                    <a:pt x="0" y="26"/>
                    <a:pt x="0" y="92"/>
                  </a:cubicBezTo>
                  <a:cubicBezTo>
                    <a:pt x="0" y="92"/>
                    <a:pt x="58" y="490"/>
                    <a:pt x="137" y="661"/>
                  </a:cubicBezTo>
                  <a:cubicBezTo>
                    <a:pt x="228" y="820"/>
                    <a:pt x="376" y="990"/>
                    <a:pt x="478" y="1059"/>
                  </a:cubicBezTo>
                  <a:cubicBezTo>
                    <a:pt x="563" y="1106"/>
                    <a:pt x="662" y="1199"/>
                    <a:pt x="733" y="1199"/>
                  </a:cubicBezTo>
                  <a:cubicBezTo>
                    <a:pt x="748" y="1199"/>
                    <a:pt x="762" y="1194"/>
                    <a:pt x="774" y="1184"/>
                  </a:cubicBezTo>
                  <a:cubicBezTo>
                    <a:pt x="831" y="1116"/>
                    <a:pt x="899" y="968"/>
                    <a:pt x="808" y="798"/>
                  </a:cubicBezTo>
                  <a:cubicBezTo>
                    <a:pt x="728" y="638"/>
                    <a:pt x="308" y="115"/>
                    <a:pt x="182" y="47"/>
                  </a:cubicBezTo>
                  <a:cubicBezTo>
                    <a:pt x="124" y="20"/>
                    <a:pt x="80" y="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4"/>
            <p:cNvSpPr/>
            <p:nvPr/>
          </p:nvSpPr>
          <p:spPr>
            <a:xfrm>
              <a:off x="5400387" y="3038049"/>
              <a:ext cx="103612" cy="175397"/>
            </a:xfrm>
            <a:custGeom>
              <a:avLst/>
              <a:gdLst/>
              <a:ahLst/>
              <a:cxnLst/>
              <a:rect l="l" t="t" r="r" b="b"/>
              <a:pathLst>
                <a:path w="752" h="1273" extrusionOk="0">
                  <a:moveTo>
                    <a:pt x="149" y="0"/>
                  </a:moveTo>
                  <a:cubicBezTo>
                    <a:pt x="149" y="0"/>
                    <a:pt x="1" y="102"/>
                    <a:pt x="23" y="170"/>
                  </a:cubicBezTo>
                  <a:cubicBezTo>
                    <a:pt x="23" y="170"/>
                    <a:pt x="46" y="671"/>
                    <a:pt x="205" y="898"/>
                  </a:cubicBezTo>
                  <a:cubicBezTo>
                    <a:pt x="349" y="1089"/>
                    <a:pt x="516" y="1273"/>
                    <a:pt x="620" y="1273"/>
                  </a:cubicBezTo>
                  <a:cubicBezTo>
                    <a:pt x="640" y="1273"/>
                    <a:pt x="657" y="1266"/>
                    <a:pt x="672" y="1251"/>
                  </a:cubicBezTo>
                  <a:cubicBezTo>
                    <a:pt x="751" y="1171"/>
                    <a:pt x="751" y="751"/>
                    <a:pt x="672" y="580"/>
                  </a:cubicBezTo>
                  <a:cubicBezTo>
                    <a:pt x="581" y="421"/>
                    <a:pt x="149"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4"/>
            <p:cNvSpPr/>
            <p:nvPr/>
          </p:nvSpPr>
          <p:spPr>
            <a:xfrm>
              <a:off x="5190409" y="3005670"/>
              <a:ext cx="172504" cy="124693"/>
            </a:xfrm>
            <a:custGeom>
              <a:avLst/>
              <a:gdLst/>
              <a:ahLst/>
              <a:cxnLst/>
              <a:rect l="l" t="t" r="r" b="b"/>
              <a:pathLst>
                <a:path w="1252" h="905" extrusionOk="0">
                  <a:moveTo>
                    <a:pt x="92" y="1"/>
                  </a:moveTo>
                  <a:cubicBezTo>
                    <a:pt x="38" y="1"/>
                    <a:pt x="3" y="13"/>
                    <a:pt x="1" y="41"/>
                  </a:cubicBezTo>
                  <a:cubicBezTo>
                    <a:pt x="1" y="41"/>
                    <a:pt x="160" y="440"/>
                    <a:pt x="387" y="565"/>
                  </a:cubicBezTo>
                  <a:cubicBezTo>
                    <a:pt x="592" y="672"/>
                    <a:pt x="1022" y="904"/>
                    <a:pt x="1162" y="904"/>
                  </a:cubicBezTo>
                  <a:cubicBezTo>
                    <a:pt x="1186" y="904"/>
                    <a:pt x="1201" y="898"/>
                    <a:pt x="1206" y="883"/>
                  </a:cubicBezTo>
                  <a:cubicBezTo>
                    <a:pt x="1252" y="781"/>
                    <a:pt x="910" y="314"/>
                    <a:pt x="774" y="213"/>
                  </a:cubicBezTo>
                  <a:cubicBezTo>
                    <a:pt x="660" y="133"/>
                    <a:pt x="271"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4"/>
            <p:cNvSpPr/>
            <p:nvPr/>
          </p:nvSpPr>
          <p:spPr>
            <a:xfrm>
              <a:off x="5434833" y="3355635"/>
              <a:ext cx="207087" cy="68340"/>
            </a:xfrm>
            <a:custGeom>
              <a:avLst/>
              <a:gdLst/>
              <a:ahLst/>
              <a:cxnLst/>
              <a:rect l="l" t="t" r="r" b="b"/>
              <a:pathLst>
                <a:path w="1503" h="496" extrusionOk="0">
                  <a:moveTo>
                    <a:pt x="998" y="0"/>
                  </a:moveTo>
                  <a:cubicBezTo>
                    <a:pt x="913" y="0"/>
                    <a:pt x="831" y="4"/>
                    <a:pt x="774" y="15"/>
                  </a:cubicBezTo>
                  <a:cubicBezTo>
                    <a:pt x="604" y="61"/>
                    <a:pt x="205" y="163"/>
                    <a:pt x="104" y="266"/>
                  </a:cubicBezTo>
                  <a:cubicBezTo>
                    <a:pt x="1" y="368"/>
                    <a:pt x="149" y="459"/>
                    <a:pt x="319" y="481"/>
                  </a:cubicBezTo>
                  <a:cubicBezTo>
                    <a:pt x="374" y="489"/>
                    <a:pt x="469" y="496"/>
                    <a:pt x="577" y="496"/>
                  </a:cubicBezTo>
                  <a:cubicBezTo>
                    <a:pt x="781" y="496"/>
                    <a:pt x="1031" y="472"/>
                    <a:pt x="1150" y="390"/>
                  </a:cubicBezTo>
                  <a:cubicBezTo>
                    <a:pt x="1343" y="266"/>
                    <a:pt x="1502" y="38"/>
                    <a:pt x="1343" y="15"/>
                  </a:cubicBezTo>
                  <a:cubicBezTo>
                    <a:pt x="1343" y="15"/>
                    <a:pt x="1166" y="0"/>
                    <a:pt x="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4"/>
            <p:cNvSpPr/>
            <p:nvPr/>
          </p:nvSpPr>
          <p:spPr>
            <a:xfrm>
              <a:off x="5209285" y="3304518"/>
              <a:ext cx="239879" cy="72474"/>
            </a:xfrm>
            <a:custGeom>
              <a:avLst/>
              <a:gdLst/>
              <a:ahLst/>
              <a:cxnLst/>
              <a:rect l="l" t="t" r="r" b="b"/>
              <a:pathLst>
                <a:path w="1741" h="526" extrusionOk="0">
                  <a:moveTo>
                    <a:pt x="1260" y="1"/>
                  </a:moveTo>
                  <a:cubicBezTo>
                    <a:pt x="1189" y="1"/>
                    <a:pt x="1100" y="3"/>
                    <a:pt x="990" y="11"/>
                  </a:cubicBezTo>
                  <a:cubicBezTo>
                    <a:pt x="649" y="33"/>
                    <a:pt x="490" y="11"/>
                    <a:pt x="364" y="113"/>
                  </a:cubicBezTo>
                  <a:cubicBezTo>
                    <a:pt x="239" y="215"/>
                    <a:pt x="0" y="329"/>
                    <a:pt x="91" y="409"/>
                  </a:cubicBezTo>
                  <a:cubicBezTo>
                    <a:pt x="153" y="471"/>
                    <a:pt x="408" y="526"/>
                    <a:pt x="705" y="526"/>
                  </a:cubicBezTo>
                  <a:cubicBezTo>
                    <a:pt x="790" y="526"/>
                    <a:pt x="879" y="521"/>
                    <a:pt x="967" y="511"/>
                  </a:cubicBezTo>
                  <a:cubicBezTo>
                    <a:pt x="1365" y="477"/>
                    <a:pt x="1615" y="409"/>
                    <a:pt x="1683" y="306"/>
                  </a:cubicBezTo>
                  <a:cubicBezTo>
                    <a:pt x="1741" y="204"/>
                    <a:pt x="1570" y="11"/>
                    <a:pt x="1468" y="11"/>
                  </a:cubicBezTo>
                  <a:cubicBezTo>
                    <a:pt x="1468" y="11"/>
                    <a:pt x="1402" y="1"/>
                    <a:pt x="12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4"/>
            <p:cNvSpPr/>
            <p:nvPr/>
          </p:nvSpPr>
          <p:spPr>
            <a:xfrm>
              <a:off x="5093273" y="3210276"/>
              <a:ext cx="174157" cy="77020"/>
            </a:xfrm>
            <a:custGeom>
              <a:avLst/>
              <a:gdLst/>
              <a:ahLst/>
              <a:cxnLst/>
              <a:rect l="l" t="t" r="r" b="b"/>
              <a:pathLst>
                <a:path w="1264" h="559" extrusionOk="0">
                  <a:moveTo>
                    <a:pt x="445" y="1"/>
                  </a:moveTo>
                  <a:cubicBezTo>
                    <a:pt x="433" y="1"/>
                    <a:pt x="422" y="1"/>
                    <a:pt x="410" y="1"/>
                  </a:cubicBezTo>
                  <a:cubicBezTo>
                    <a:pt x="273" y="12"/>
                    <a:pt x="137" y="24"/>
                    <a:pt x="12" y="35"/>
                  </a:cubicBezTo>
                  <a:lnTo>
                    <a:pt x="0" y="467"/>
                  </a:lnTo>
                  <a:cubicBezTo>
                    <a:pt x="210" y="520"/>
                    <a:pt x="440" y="559"/>
                    <a:pt x="618" y="559"/>
                  </a:cubicBezTo>
                  <a:cubicBezTo>
                    <a:pt x="672" y="559"/>
                    <a:pt x="721" y="555"/>
                    <a:pt x="763" y="547"/>
                  </a:cubicBezTo>
                  <a:cubicBezTo>
                    <a:pt x="1115" y="490"/>
                    <a:pt x="1263" y="490"/>
                    <a:pt x="1263" y="399"/>
                  </a:cubicBezTo>
                  <a:cubicBezTo>
                    <a:pt x="1263" y="320"/>
                    <a:pt x="1183" y="171"/>
                    <a:pt x="1036" y="149"/>
                  </a:cubicBezTo>
                  <a:cubicBezTo>
                    <a:pt x="1036" y="149"/>
                    <a:pt x="761" y="1"/>
                    <a:pt x="4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4"/>
            <p:cNvSpPr/>
            <p:nvPr/>
          </p:nvSpPr>
          <p:spPr>
            <a:xfrm>
              <a:off x="5710671" y="2702689"/>
              <a:ext cx="258756" cy="158312"/>
            </a:xfrm>
            <a:custGeom>
              <a:avLst/>
              <a:gdLst/>
              <a:ahLst/>
              <a:cxnLst/>
              <a:rect l="l" t="t" r="r" b="b"/>
              <a:pathLst>
                <a:path w="1878" h="1149" extrusionOk="0">
                  <a:moveTo>
                    <a:pt x="513" y="0"/>
                  </a:moveTo>
                  <a:cubicBezTo>
                    <a:pt x="319" y="46"/>
                    <a:pt x="149" y="80"/>
                    <a:pt x="0" y="114"/>
                  </a:cubicBezTo>
                  <a:cubicBezTo>
                    <a:pt x="364" y="433"/>
                    <a:pt x="490" y="706"/>
                    <a:pt x="979" y="921"/>
                  </a:cubicBezTo>
                  <a:cubicBezTo>
                    <a:pt x="1445" y="1139"/>
                    <a:pt x="1807" y="1149"/>
                    <a:pt x="1868" y="1149"/>
                  </a:cubicBezTo>
                  <a:cubicBezTo>
                    <a:pt x="1874" y="1149"/>
                    <a:pt x="1877" y="1149"/>
                    <a:pt x="1877" y="1149"/>
                  </a:cubicBezTo>
                  <a:cubicBezTo>
                    <a:pt x="1877" y="1149"/>
                    <a:pt x="1547" y="660"/>
                    <a:pt x="945" y="273"/>
                  </a:cubicBezTo>
                  <a:cubicBezTo>
                    <a:pt x="763" y="160"/>
                    <a:pt x="626" y="80"/>
                    <a:pt x="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4"/>
            <p:cNvSpPr/>
            <p:nvPr/>
          </p:nvSpPr>
          <p:spPr>
            <a:xfrm>
              <a:off x="5539960" y="2748019"/>
              <a:ext cx="42299" cy="33481"/>
            </a:xfrm>
            <a:custGeom>
              <a:avLst/>
              <a:gdLst/>
              <a:ahLst/>
              <a:cxnLst/>
              <a:rect l="l" t="t" r="r" b="b"/>
              <a:pathLst>
                <a:path w="307" h="243" extrusionOk="0">
                  <a:moveTo>
                    <a:pt x="307" y="1"/>
                  </a:moveTo>
                  <a:lnTo>
                    <a:pt x="0" y="35"/>
                  </a:lnTo>
                  <a:cubicBezTo>
                    <a:pt x="46" y="104"/>
                    <a:pt x="79" y="149"/>
                    <a:pt x="102" y="172"/>
                  </a:cubicBezTo>
                  <a:cubicBezTo>
                    <a:pt x="162" y="214"/>
                    <a:pt x="206" y="243"/>
                    <a:pt x="238" y="243"/>
                  </a:cubicBezTo>
                  <a:cubicBezTo>
                    <a:pt x="267" y="243"/>
                    <a:pt x="285" y="219"/>
                    <a:pt x="296" y="160"/>
                  </a:cubicBezTo>
                  <a:cubicBezTo>
                    <a:pt x="296" y="160"/>
                    <a:pt x="307" y="92"/>
                    <a:pt x="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4"/>
            <p:cNvSpPr/>
            <p:nvPr/>
          </p:nvSpPr>
          <p:spPr>
            <a:xfrm>
              <a:off x="5624558" y="2718258"/>
              <a:ext cx="94105" cy="185180"/>
            </a:xfrm>
            <a:custGeom>
              <a:avLst/>
              <a:gdLst/>
              <a:ahLst/>
              <a:cxnLst/>
              <a:rect l="l" t="t" r="r" b="b"/>
              <a:pathLst>
                <a:path w="683" h="1344" extrusionOk="0">
                  <a:moveTo>
                    <a:pt x="219" y="1"/>
                  </a:moveTo>
                  <a:cubicBezTo>
                    <a:pt x="206" y="1"/>
                    <a:pt x="194" y="4"/>
                    <a:pt x="182" y="12"/>
                  </a:cubicBezTo>
                  <a:cubicBezTo>
                    <a:pt x="91" y="80"/>
                    <a:pt x="0" y="490"/>
                    <a:pt x="57" y="672"/>
                  </a:cubicBezTo>
                  <a:cubicBezTo>
                    <a:pt x="102" y="854"/>
                    <a:pt x="455" y="1343"/>
                    <a:pt x="455" y="1343"/>
                  </a:cubicBezTo>
                  <a:cubicBezTo>
                    <a:pt x="455" y="1343"/>
                    <a:pt x="615" y="1275"/>
                    <a:pt x="603" y="1207"/>
                  </a:cubicBezTo>
                  <a:cubicBezTo>
                    <a:pt x="603" y="1207"/>
                    <a:pt x="683" y="706"/>
                    <a:pt x="569" y="456"/>
                  </a:cubicBezTo>
                  <a:cubicBezTo>
                    <a:pt x="458" y="224"/>
                    <a:pt x="320" y="1"/>
                    <a:pt x="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4"/>
            <p:cNvSpPr/>
            <p:nvPr/>
          </p:nvSpPr>
          <p:spPr>
            <a:xfrm>
              <a:off x="5757655" y="2826141"/>
              <a:ext cx="150596" cy="152801"/>
            </a:xfrm>
            <a:custGeom>
              <a:avLst/>
              <a:gdLst/>
              <a:ahLst/>
              <a:cxnLst/>
              <a:rect l="l" t="t" r="r" b="b"/>
              <a:pathLst>
                <a:path w="1093" h="1109" extrusionOk="0">
                  <a:moveTo>
                    <a:pt x="98" y="1"/>
                  </a:moveTo>
                  <a:cubicBezTo>
                    <a:pt x="85" y="1"/>
                    <a:pt x="75" y="5"/>
                    <a:pt x="69" y="14"/>
                  </a:cubicBezTo>
                  <a:cubicBezTo>
                    <a:pt x="1" y="116"/>
                    <a:pt x="240" y="628"/>
                    <a:pt x="365" y="765"/>
                  </a:cubicBezTo>
                  <a:cubicBezTo>
                    <a:pt x="471" y="871"/>
                    <a:pt x="888" y="1108"/>
                    <a:pt x="1040" y="1108"/>
                  </a:cubicBezTo>
                  <a:cubicBezTo>
                    <a:pt x="1067" y="1108"/>
                    <a:pt x="1086" y="1101"/>
                    <a:pt x="1092" y="1083"/>
                  </a:cubicBezTo>
                  <a:cubicBezTo>
                    <a:pt x="1092" y="1083"/>
                    <a:pt x="1001" y="662"/>
                    <a:pt x="797" y="492"/>
                  </a:cubicBezTo>
                  <a:cubicBezTo>
                    <a:pt x="623" y="338"/>
                    <a:pt x="219"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4"/>
            <p:cNvSpPr/>
            <p:nvPr/>
          </p:nvSpPr>
          <p:spPr>
            <a:xfrm>
              <a:off x="5879867" y="2703240"/>
              <a:ext cx="257102" cy="94381"/>
            </a:xfrm>
            <a:custGeom>
              <a:avLst/>
              <a:gdLst/>
              <a:ahLst/>
              <a:cxnLst/>
              <a:rect l="l" t="t" r="r" b="b"/>
              <a:pathLst>
                <a:path w="1866" h="685" extrusionOk="0">
                  <a:moveTo>
                    <a:pt x="163" y="0"/>
                  </a:moveTo>
                  <a:cubicBezTo>
                    <a:pt x="64" y="0"/>
                    <a:pt x="18" y="10"/>
                    <a:pt x="13" y="53"/>
                  </a:cubicBezTo>
                  <a:cubicBezTo>
                    <a:pt x="1" y="133"/>
                    <a:pt x="46" y="292"/>
                    <a:pt x="183" y="349"/>
                  </a:cubicBezTo>
                  <a:cubicBezTo>
                    <a:pt x="183" y="349"/>
                    <a:pt x="445" y="565"/>
                    <a:pt x="774" y="611"/>
                  </a:cubicBezTo>
                  <a:cubicBezTo>
                    <a:pt x="1044" y="648"/>
                    <a:pt x="1313" y="685"/>
                    <a:pt x="1502" y="685"/>
                  </a:cubicBezTo>
                  <a:cubicBezTo>
                    <a:pt x="1544" y="685"/>
                    <a:pt x="1582" y="683"/>
                    <a:pt x="1616" y="679"/>
                  </a:cubicBezTo>
                  <a:cubicBezTo>
                    <a:pt x="1798" y="656"/>
                    <a:pt x="1866" y="599"/>
                    <a:pt x="1752" y="520"/>
                  </a:cubicBezTo>
                  <a:cubicBezTo>
                    <a:pt x="1650" y="429"/>
                    <a:pt x="900" y="19"/>
                    <a:pt x="536" y="7"/>
                  </a:cubicBezTo>
                  <a:cubicBezTo>
                    <a:pt x="368" y="7"/>
                    <a:pt x="247" y="0"/>
                    <a:pt x="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4"/>
            <p:cNvSpPr/>
            <p:nvPr/>
          </p:nvSpPr>
          <p:spPr>
            <a:xfrm>
              <a:off x="5718525" y="3797913"/>
              <a:ext cx="233541" cy="401360"/>
            </a:xfrm>
            <a:custGeom>
              <a:avLst/>
              <a:gdLst/>
              <a:ahLst/>
              <a:cxnLst/>
              <a:rect l="l" t="t" r="r" b="b"/>
              <a:pathLst>
                <a:path w="1695" h="2913" extrusionOk="0">
                  <a:moveTo>
                    <a:pt x="1" y="1"/>
                  </a:moveTo>
                  <a:cubicBezTo>
                    <a:pt x="12" y="35"/>
                    <a:pt x="524" y="1104"/>
                    <a:pt x="729" y="1582"/>
                  </a:cubicBezTo>
                  <a:cubicBezTo>
                    <a:pt x="933" y="2060"/>
                    <a:pt x="911" y="2366"/>
                    <a:pt x="1263" y="2799"/>
                  </a:cubicBezTo>
                  <a:cubicBezTo>
                    <a:pt x="1297" y="2844"/>
                    <a:pt x="1320" y="2879"/>
                    <a:pt x="1354" y="2912"/>
                  </a:cubicBezTo>
                  <a:cubicBezTo>
                    <a:pt x="1490" y="2765"/>
                    <a:pt x="1593" y="2651"/>
                    <a:pt x="1695" y="2537"/>
                  </a:cubicBezTo>
                  <a:cubicBezTo>
                    <a:pt x="1649" y="2435"/>
                    <a:pt x="1581" y="2321"/>
                    <a:pt x="1513" y="2196"/>
                  </a:cubicBezTo>
                  <a:cubicBezTo>
                    <a:pt x="1138" y="1593"/>
                    <a:pt x="1058" y="1423"/>
                    <a:pt x="808" y="1059"/>
                  </a:cubicBezTo>
                  <a:cubicBezTo>
                    <a:pt x="558" y="706"/>
                    <a:pt x="12" y="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4"/>
            <p:cNvSpPr/>
            <p:nvPr/>
          </p:nvSpPr>
          <p:spPr>
            <a:xfrm>
              <a:off x="5649634" y="3827674"/>
              <a:ext cx="70545" cy="190829"/>
            </a:xfrm>
            <a:custGeom>
              <a:avLst/>
              <a:gdLst/>
              <a:ahLst/>
              <a:cxnLst/>
              <a:rect l="l" t="t" r="r" b="b"/>
              <a:pathLst>
                <a:path w="512" h="1385" extrusionOk="0">
                  <a:moveTo>
                    <a:pt x="305" y="1"/>
                  </a:moveTo>
                  <a:cubicBezTo>
                    <a:pt x="302" y="1"/>
                    <a:pt x="299" y="1"/>
                    <a:pt x="296" y="1"/>
                  </a:cubicBezTo>
                  <a:cubicBezTo>
                    <a:pt x="216" y="12"/>
                    <a:pt x="69" y="92"/>
                    <a:pt x="34" y="274"/>
                  </a:cubicBezTo>
                  <a:cubicBezTo>
                    <a:pt x="0" y="456"/>
                    <a:pt x="0" y="1127"/>
                    <a:pt x="69" y="1252"/>
                  </a:cubicBezTo>
                  <a:cubicBezTo>
                    <a:pt x="105" y="1332"/>
                    <a:pt x="132" y="1385"/>
                    <a:pt x="168" y="1385"/>
                  </a:cubicBezTo>
                  <a:cubicBezTo>
                    <a:pt x="188" y="1385"/>
                    <a:pt x="210" y="1368"/>
                    <a:pt x="239" y="1332"/>
                  </a:cubicBezTo>
                  <a:cubicBezTo>
                    <a:pt x="239" y="1332"/>
                    <a:pt x="433" y="979"/>
                    <a:pt x="466" y="797"/>
                  </a:cubicBezTo>
                  <a:cubicBezTo>
                    <a:pt x="512" y="616"/>
                    <a:pt x="501" y="388"/>
                    <a:pt x="455" y="274"/>
                  </a:cubicBezTo>
                  <a:cubicBezTo>
                    <a:pt x="411" y="164"/>
                    <a:pt x="389" y="1"/>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4"/>
            <p:cNvSpPr/>
            <p:nvPr/>
          </p:nvSpPr>
          <p:spPr>
            <a:xfrm>
              <a:off x="5704333" y="3997008"/>
              <a:ext cx="83221" cy="180495"/>
            </a:xfrm>
            <a:custGeom>
              <a:avLst/>
              <a:gdLst/>
              <a:ahLst/>
              <a:cxnLst/>
              <a:rect l="l" t="t" r="r" b="b"/>
              <a:pathLst>
                <a:path w="604" h="1310" extrusionOk="0">
                  <a:moveTo>
                    <a:pt x="462" y="0"/>
                  </a:moveTo>
                  <a:cubicBezTo>
                    <a:pt x="460" y="0"/>
                    <a:pt x="458" y="0"/>
                    <a:pt x="456" y="1"/>
                  </a:cubicBezTo>
                  <a:cubicBezTo>
                    <a:pt x="331" y="12"/>
                    <a:pt x="81" y="342"/>
                    <a:pt x="36" y="524"/>
                  </a:cubicBezTo>
                  <a:cubicBezTo>
                    <a:pt x="1" y="706"/>
                    <a:pt x="92" y="1308"/>
                    <a:pt x="92" y="1308"/>
                  </a:cubicBezTo>
                  <a:cubicBezTo>
                    <a:pt x="92" y="1308"/>
                    <a:pt x="107" y="1309"/>
                    <a:pt x="130" y="1309"/>
                  </a:cubicBezTo>
                  <a:cubicBezTo>
                    <a:pt x="185" y="1309"/>
                    <a:pt x="281" y="1303"/>
                    <a:pt x="297" y="1263"/>
                  </a:cubicBezTo>
                  <a:cubicBezTo>
                    <a:pt x="297" y="1263"/>
                    <a:pt x="581" y="853"/>
                    <a:pt x="592" y="569"/>
                  </a:cubicBezTo>
                  <a:cubicBezTo>
                    <a:pt x="604" y="290"/>
                    <a:pt x="571" y="0"/>
                    <a:pt x="4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4"/>
            <p:cNvSpPr/>
            <p:nvPr/>
          </p:nvSpPr>
          <p:spPr>
            <a:xfrm>
              <a:off x="5804638" y="4145398"/>
              <a:ext cx="70820" cy="136956"/>
            </a:xfrm>
            <a:custGeom>
              <a:avLst/>
              <a:gdLst/>
              <a:ahLst/>
              <a:cxnLst/>
              <a:rect l="l" t="t" r="r" b="b"/>
              <a:pathLst>
                <a:path w="514" h="994" extrusionOk="0">
                  <a:moveTo>
                    <a:pt x="140" y="0"/>
                  </a:moveTo>
                  <a:cubicBezTo>
                    <a:pt x="135" y="0"/>
                    <a:pt x="131" y="1"/>
                    <a:pt x="126" y="4"/>
                  </a:cubicBezTo>
                  <a:cubicBezTo>
                    <a:pt x="24" y="61"/>
                    <a:pt x="1" y="630"/>
                    <a:pt x="58" y="812"/>
                  </a:cubicBezTo>
                  <a:cubicBezTo>
                    <a:pt x="69" y="857"/>
                    <a:pt x="104" y="925"/>
                    <a:pt x="149" y="994"/>
                  </a:cubicBezTo>
                  <a:cubicBezTo>
                    <a:pt x="297" y="857"/>
                    <a:pt x="410" y="732"/>
                    <a:pt x="513" y="630"/>
                  </a:cubicBezTo>
                  <a:cubicBezTo>
                    <a:pt x="405" y="371"/>
                    <a:pt x="226" y="0"/>
                    <a:pt x="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4"/>
            <p:cNvSpPr/>
            <p:nvPr/>
          </p:nvSpPr>
          <p:spPr>
            <a:xfrm>
              <a:off x="5743050" y="3777522"/>
              <a:ext cx="190278" cy="103750"/>
            </a:xfrm>
            <a:custGeom>
              <a:avLst/>
              <a:gdLst/>
              <a:ahLst/>
              <a:cxnLst/>
              <a:rect l="l" t="t" r="r" b="b"/>
              <a:pathLst>
                <a:path w="1381" h="753" extrusionOk="0">
                  <a:moveTo>
                    <a:pt x="448" y="0"/>
                  </a:moveTo>
                  <a:cubicBezTo>
                    <a:pt x="232" y="0"/>
                    <a:pt x="0" y="77"/>
                    <a:pt x="107" y="183"/>
                  </a:cubicBezTo>
                  <a:cubicBezTo>
                    <a:pt x="107" y="183"/>
                    <a:pt x="391" y="467"/>
                    <a:pt x="551" y="536"/>
                  </a:cubicBezTo>
                  <a:cubicBezTo>
                    <a:pt x="705" y="602"/>
                    <a:pt x="1060" y="753"/>
                    <a:pt x="1218" y="753"/>
                  </a:cubicBezTo>
                  <a:cubicBezTo>
                    <a:pt x="1223" y="753"/>
                    <a:pt x="1228" y="752"/>
                    <a:pt x="1233" y="752"/>
                  </a:cubicBezTo>
                  <a:cubicBezTo>
                    <a:pt x="1380" y="729"/>
                    <a:pt x="1312" y="581"/>
                    <a:pt x="1198" y="456"/>
                  </a:cubicBezTo>
                  <a:cubicBezTo>
                    <a:pt x="1085" y="343"/>
                    <a:pt x="710" y="24"/>
                    <a:pt x="493" y="1"/>
                  </a:cubicBezTo>
                  <a:cubicBezTo>
                    <a:pt x="478" y="1"/>
                    <a:pt x="463" y="0"/>
                    <a:pt x="4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4"/>
            <p:cNvSpPr/>
            <p:nvPr/>
          </p:nvSpPr>
          <p:spPr>
            <a:xfrm>
              <a:off x="5875320" y="3920952"/>
              <a:ext cx="198269" cy="136129"/>
            </a:xfrm>
            <a:custGeom>
              <a:avLst/>
              <a:gdLst/>
              <a:ahLst/>
              <a:cxnLst/>
              <a:rect l="l" t="t" r="r" b="b"/>
              <a:pathLst>
                <a:path w="1439" h="988" extrusionOk="0">
                  <a:moveTo>
                    <a:pt x="163" y="0"/>
                  </a:moveTo>
                  <a:cubicBezTo>
                    <a:pt x="145" y="0"/>
                    <a:pt x="128" y="2"/>
                    <a:pt x="114" y="7"/>
                  </a:cubicBezTo>
                  <a:cubicBezTo>
                    <a:pt x="0" y="52"/>
                    <a:pt x="23" y="302"/>
                    <a:pt x="102" y="371"/>
                  </a:cubicBezTo>
                  <a:cubicBezTo>
                    <a:pt x="102" y="371"/>
                    <a:pt x="205" y="484"/>
                    <a:pt x="478" y="666"/>
                  </a:cubicBezTo>
                  <a:cubicBezTo>
                    <a:pt x="739" y="851"/>
                    <a:pt x="864" y="974"/>
                    <a:pt x="1014" y="974"/>
                  </a:cubicBezTo>
                  <a:cubicBezTo>
                    <a:pt x="1021" y="974"/>
                    <a:pt x="1028" y="974"/>
                    <a:pt x="1035" y="973"/>
                  </a:cubicBezTo>
                  <a:cubicBezTo>
                    <a:pt x="1120" y="973"/>
                    <a:pt x="1223" y="987"/>
                    <a:pt x="1303" y="987"/>
                  </a:cubicBezTo>
                  <a:cubicBezTo>
                    <a:pt x="1382" y="987"/>
                    <a:pt x="1439" y="973"/>
                    <a:pt x="1433" y="917"/>
                  </a:cubicBezTo>
                  <a:cubicBezTo>
                    <a:pt x="1421" y="791"/>
                    <a:pt x="1148" y="495"/>
                    <a:pt x="807" y="291"/>
                  </a:cubicBezTo>
                  <a:cubicBezTo>
                    <a:pt x="509" y="102"/>
                    <a:pt x="290" y="0"/>
                    <a:pt x="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4"/>
            <p:cNvSpPr/>
            <p:nvPr/>
          </p:nvSpPr>
          <p:spPr>
            <a:xfrm>
              <a:off x="5969287" y="4089872"/>
              <a:ext cx="31414" cy="35823"/>
            </a:xfrm>
            <a:custGeom>
              <a:avLst/>
              <a:gdLst/>
              <a:ahLst/>
              <a:cxnLst/>
              <a:rect l="l" t="t" r="r" b="b"/>
              <a:pathLst>
                <a:path w="228" h="260" extrusionOk="0">
                  <a:moveTo>
                    <a:pt x="105" y="0"/>
                  </a:moveTo>
                  <a:cubicBezTo>
                    <a:pt x="86" y="0"/>
                    <a:pt x="71" y="7"/>
                    <a:pt x="57" y="20"/>
                  </a:cubicBezTo>
                  <a:cubicBezTo>
                    <a:pt x="23" y="65"/>
                    <a:pt x="0" y="168"/>
                    <a:pt x="23" y="259"/>
                  </a:cubicBezTo>
                  <a:cubicBezTo>
                    <a:pt x="91" y="191"/>
                    <a:pt x="148" y="123"/>
                    <a:pt x="228" y="43"/>
                  </a:cubicBezTo>
                  <a:cubicBezTo>
                    <a:pt x="173" y="15"/>
                    <a:pt x="134" y="0"/>
                    <a:pt x="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4"/>
            <p:cNvSpPr/>
            <p:nvPr/>
          </p:nvSpPr>
          <p:spPr>
            <a:xfrm>
              <a:off x="5079219" y="4313629"/>
              <a:ext cx="277494" cy="413761"/>
            </a:xfrm>
            <a:custGeom>
              <a:avLst/>
              <a:gdLst/>
              <a:ahLst/>
              <a:cxnLst/>
              <a:rect l="l" t="t" r="r" b="b"/>
              <a:pathLst>
                <a:path w="2014" h="3003" extrusionOk="0">
                  <a:moveTo>
                    <a:pt x="2013" y="0"/>
                  </a:moveTo>
                  <a:lnTo>
                    <a:pt x="2013" y="0"/>
                  </a:lnTo>
                  <a:cubicBezTo>
                    <a:pt x="1990" y="23"/>
                    <a:pt x="1229" y="933"/>
                    <a:pt x="876" y="1319"/>
                  </a:cubicBezTo>
                  <a:cubicBezTo>
                    <a:pt x="535" y="1706"/>
                    <a:pt x="251" y="1808"/>
                    <a:pt x="1" y="2286"/>
                  </a:cubicBezTo>
                  <a:lnTo>
                    <a:pt x="1" y="3003"/>
                  </a:lnTo>
                  <a:cubicBezTo>
                    <a:pt x="182" y="2854"/>
                    <a:pt x="421" y="2616"/>
                    <a:pt x="637" y="2297"/>
                  </a:cubicBezTo>
                  <a:cubicBezTo>
                    <a:pt x="1047" y="1706"/>
                    <a:pt x="1161" y="1558"/>
                    <a:pt x="1388" y="1183"/>
                  </a:cubicBezTo>
                  <a:cubicBezTo>
                    <a:pt x="1604" y="807"/>
                    <a:pt x="2002" y="23"/>
                    <a:pt x="20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4"/>
            <p:cNvSpPr/>
            <p:nvPr/>
          </p:nvSpPr>
          <p:spPr>
            <a:xfrm>
              <a:off x="5130887" y="4282215"/>
              <a:ext cx="194411" cy="89559"/>
            </a:xfrm>
            <a:custGeom>
              <a:avLst/>
              <a:gdLst/>
              <a:ahLst/>
              <a:cxnLst/>
              <a:rect l="l" t="t" r="r" b="b"/>
              <a:pathLst>
                <a:path w="1411" h="650" extrusionOk="0">
                  <a:moveTo>
                    <a:pt x="1090" y="0"/>
                  </a:moveTo>
                  <a:cubicBezTo>
                    <a:pt x="1062" y="0"/>
                    <a:pt x="1032" y="4"/>
                    <a:pt x="1001" y="11"/>
                  </a:cubicBezTo>
                  <a:cubicBezTo>
                    <a:pt x="819" y="57"/>
                    <a:pt x="217" y="330"/>
                    <a:pt x="126" y="444"/>
                  </a:cubicBezTo>
                  <a:cubicBezTo>
                    <a:pt x="35" y="546"/>
                    <a:pt x="0" y="603"/>
                    <a:pt x="114" y="637"/>
                  </a:cubicBezTo>
                  <a:cubicBezTo>
                    <a:pt x="114" y="637"/>
                    <a:pt x="260" y="649"/>
                    <a:pt x="416" y="649"/>
                  </a:cubicBezTo>
                  <a:cubicBezTo>
                    <a:pt x="522" y="649"/>
                    <a:pt x="632" y="644"/>
                    <a:pt x="706" y="626"/>
                  </a:cubicBezTo>
                  <a:cubicBezTo>
                    <a:pt x="887" y="580"/>
                    <a:pt x="1081" y="478"/>
                    <a:pt x="1172" y="398"/>
                  </a:cubicBezTo>
                  <a:cubicBezTo>
                    <a:pt x="1251" y="307"/>
                    <a:pt x="1411" y="216"/>
                    <a:pt x="1354" y="137"/>
                  </a:cubicBezTo>
                  <a:cubicBezTo>
                    <a:pt x="1317" y="81"/>
                    <a:pt x="1224" y="0"/>
                    <a:pt x="10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4"/>
            <p:cNvSpPr/>
            <p:nvPr/>
          </p:nvSpPr>
          <p:spPr>
            <a:xfrm>
              <a:off x="5080735" y="4417516"/>
              <a:ext cx="124004" cy="81154"/>
            </a:xfrm>
            <a:custGeom>
              <a:avLst/>
              <a:gdLst/>
              <a:ahLst/>
              <a:cxnLst/>
              <a:rect l="l" t="t" r="r" b="b"/>
              <a:pathLst>
                <a:path w="900" h="589" extrusionOk="0">
                  <a:moveTo>
                    <a:pt x="274" y="0"/>
                  </a:moveTo>
                  <a:cubicBezTo>
                    <a:pt x="240" y="0"/>
                    <a:pt x="209" y="3"/>
                    <a:pt x="182" y="8"/>
                  </a:cubicBezTo>
                  <a:cubicBezTo>
                    <a:pt x="137" y="19"/>
                    <a:pt x="69" y="53"/>
                    <a:pt x="0" y="88"/>
                  </a:cubicBezTo>
                  <a:lnTo>
                    <a:pt x="0" y="588"/>
                  </a:lnTo>
                  <a:cubicBezTo>
                    <a:pt x="126" y="588"/>
                    <a:pt x="273" y="576"/>
                    <a:pt x="376" y="531"/>
                  </a:cubicBezTo>
                  <a:cubicBezTo>
                    <a:pt x="637" y="429"/>
                    <a:pt x="899" y="270"/>
                    <a:pt x="831" y="167"/>
                  </a:cubicBezTo>
                  <a:cubicBezTo>
                    <a:pt x="782" y="80"/>
                    <a:pt x="475" y="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4"/>
            <p:cNvSpPr/>
            <p:nvPr/>
          </p:nvSpPr>
          <p:spPr>
            <a:xfrm>
              <a:off x="5079219" y="4551715"/>
              <a:ext cx="6338" cy="17361"/>
            </a:xfrm>
            <a:custGeom>
              <a:avLst/>
              <a:gdLst/>
              <a:ahLst/>
              <a:cxnLst/>
              <a:rect l="l" t="t" r="r" b="b"/>
              <a:pathLst>
                <a:path w="46" h="126" extrusionOk="0">
                  <a:moveTo>
                    <a:pt x="11" y="1"/>
                  </a:moveTo>
                  <a:lnTo>
                    <a:pt x="1" y="125"/>
                  </a:lnTo>
                  <a:cubicBezTo>
                    <a:pt x="34" y="69"/>
                    <a:pt x="46" y="24"/>
                    <a:pt x="23" y="12"/>
                  </a:cubicBezTo>
                  <a:lnTo>
                    <a:pt x="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4"/>
            <p:cNvSpPr/>
            <p:nvPr/>
          </p:nvSpPr>
          <p:spPr>
            <a:xfrm>
              <a:off x="5350235" y="4345043"/>
              <a:ext cx="72198" cy="187522"/>
            </a:xfrm>
            <a:custGeom>
              <a:avLst/>
              <a:gdLst/>
              <a:ahLst/>
              <a:cxnLst/>
              <a:rect l="l" t="t" r="r" b="b"/>
              <a:pathLst>
                <a:path w="524" h="1361" extrusionOk="0">
                  <a:moveTo>
                    <a:pt x="193" y="1"/>
                  </a:moveTo>
                  <a:cubicBezTo>
                    <a:pt x="166" y="1"/>
                    <a:pt x="143" y="17"/>
                    <a:pt x="126" y="56"/>
                  </a:cubicBezTo>
                  <a:cubicBezTo>
                    <a:pt x="126" y="56"/>
                    <a:pt x="1" y="432"/>
                    <a:pt x="1" y="602"/>
                  </a:cubicBezTo>
                  <a:cubicBezTo>
                    <a:pt x="1" y="773"/>
                    <a:pt x="1" y="1182"/>
                    <a:pt x="81" y="1307"/>
                  </a:cubicBezTo>
                  <a:cubicBezTo>
                    <a:pt x="104" y="1344"/>
                    <a:pt x="131" y="1361"/>
                    <a:pt x="158" y="1361"/>
                  </a:cubicBezTo>
                  <a:cubicBezTo>
                    <a:pt x="223" y="1361"/>
                    <a:pt x="291" y="1271"/>
                    <a:pt x="331" y="1160"/>
                  </a:cubicBezTo>
                  <a:cubicBezTo>
                    <a:pt x="399" y="1000"/>
                    <a:pt x="524" y="534"/>
                    <a:pt x="456" y="318"/>
                  </a:cubicBezTo>
                  <a:cubicBezTo>
                    <a:pt x="396" y="163"/>
                    <a:pt x="276" y="1"/>
                    <a:pt x="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4"/>
            <p:cNvSpPr/>
            <p:nvPr/>
          </p:nvSpPr>
          <p:spPr>
            <a:xfrm>
              <a:off x="5237392" y="4519199"/>
              <a:ext cx="89559" cy="221830"/>
            </a:xfrm>
            <a:custGeom>
              <a:avLst/>
              <a:gdLst/>
              <a:ahLst/>
              <a:cxnLst/>
              <a:rect l="l" t="t" r="r" b="b"/>
              <a:pathLst>
                <a:path w="650" h="1610" extrusionOk="0">
                  <a:moveTo>
                    <a:pt x="479" y="1"/>
                  </a:moveTo>
                  <a:cubicBezTo>
                    <a:pt x="380" y="1"/>
                    <a:pt x="245" y="91"/>
                    <a:pt x="228" y="169"/>
                  </a:cubicBezTo>
                  <a:cubicBezTo>
                    <a:pt x="228" y="169"/>
                    <a:pt x="172" y="305"/>
                    <a:pt x="114" y="634"/>
                  </a:cubicBezTo>
                  <a:cubicBezTo>
                    <a:pt x="58" y="965"/>
                    <a:pt x="1" y="1124"/>
                    <a:pt x="69" y="1260"/>
                  </a:cubicBezTo>
                  <a:cubicBezTo>
                    <a:pt x="131" y="1393"/>
                    <a:pt x="174" y="1610"/>
                    <a:pt x="257" y="1610"/>
                  </a:cubicBezTo>
                  <a:cubicBezTo>
                    <a:pt x="266" y="1610"/>
                    <a:pt x="275" y="1607"/>
                    <a:pt x="286" y="1602"/>
                  </a:cubicBezTo>
                  <a:cubicBezTo>
                    <a:pt x="387" y="1533"/>
                    <a:pt x="547" y="1169"/>
                    <a:pt x="592" y="771"/>
                  </a:cubicBezTo>
                  <a:cubicBezTo>
                    <a:pt x="649" y="373"/>
                    <a:pt x="649" y="111"/>
                    <a:pt x="558" y="32"/>
                  </a:cubicBezTo>
                  <a:cubicBezTo>
                    <a:pt x="539" y="10"/>
                    <a:pt x="511"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4"/>
            <p:cNvSpPr/>
            <p:nvPr/>
          </p:nvSpPr>
          <p:spPr>
            <a:xfrm>
              <a:off x="5097957" y="4671585"/>
              <a:ext cx="108297" cy="245391"/>
            </a:xfrm>
            <a:custGeom>
              <a:avLst/>
              <a:gdLst/>
              <a:ahLst/>
              <a:cxnLst/>
              <a:rect l="l" t="t" r="r" b="b"/>
              <a:pathLst>
                <a:path w="786" h="1781" extrusionOk="0">
                  <a:moveTo>
                    <a:pt x="662" y="0"/>
                  </a:moveTo>
                  <a:cubicBezTo>
                    <a:pt x="577" y="0"/>
                    <a:pt x="458" y="51"/>
                    <a:pt x="410" y="165"/>
                  </a:cubicBezTo>
                  <a:cubicBezTo>
                    <a:pt x="410" y="165"/>
                    <a:pt x="183" y="415"/>
                    <a:pt x="126" y="746"/>
                  </a:cubicBezTo>
                  <a:cubicBezTo>
                    <a:pt x="57" y="1075"/>
                    <a:pt x="1" y="1405"/>
                    <a:pt x="24" y="1587"/>
                  </a:cubicBezTo>
                  <a:cubicBezTo>
                    <a:pt x="40" y="1706"/>
                    <a:pt x="66" y="1780"/>
                    <a:pt x="112" y="1780"/>
                  </a:cubicBezTo>
                  <a:cubicBezTo>
                    <a:pt x="132" y="1780"/>
                    <a:pt x="155" y="1766"/>
                    <a:pt x="183" y="1735"/>
                  </a:cubicBezTo>
                  <a:cubicBezTo>
                    <a:pt x="274" y="1621"/>
                    <a:pt x="706" y="893"/>
                    <a:pt x="729" y="529"/>
                  </a:cubicBezTo>
                  <a:cubicBezTo>
                    <a:pt x="752" y="165"/>
                    <a:pt x="785" y="29"/>
                    <a:pt x="706" y="6"/>
                  </a:cubicBezTo>
                  <a:cubicBezTo>
                    <a:pt x="693" y="2"/>
                    <a:pt x="678"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4"/>
            <p:cNvSpPr/>
            <p:nvPr/>
          </p:nvSpPr>
          <p:spPr>
            <a:xfrm>
              <a:off x="5914588" y="3218405"/>
              <a:ext cx="266334" cy="380693"/>
            </a:xfrm>
            <a:custGeom>
              <a:avLst/>
              <a:gdLst/>
              <a:ahLst/>
              <a:cxnLst/>
              <a:rect l="l" t="t" r="r" b="b"/>
              <a:pathLst>
                <a:path w="1933" h="2763" extrusionOk="0">
                  <a:moveTo>
                    <a:pt x="1876" y="1"/>
                  </a:moveTo>
                  <a:cubicBezTo>
                    <a:pt x="1816" y="1"/>
                    <a:pt x="1664" y="176"/>
                    <a:pt x="1568" y="272"/>
                  </a:cubicBezTo>
                  <a:cubicBezTo>
                    <a:pt x="1568" y="272"/>
                    <a:pt x="670" y="1466"/>
                    <a:pt x="499" y="1717"/>
                  </a:cubicBezTo>
                  <a:cubicBezTo>
                    <a:pt x="340" y="1967"/>
                    <a:pt x="226" y="2137"/>
                    <a:pt x="113" y="2387"/>
                  </a:cubicBezTo>
                  <a:cubicBezTo>
                    <a:pt x="14" y="2605"/>
                    <a:pt x="1" y="2762"/>
                    <a:pt x="96" y="2762"/>
                  </a:cubicBezTo>
                  <a:cubicBezTo>
                    <a:pt x="111" y="2762"/>
                    <a:pt x="128" y="2759"/>
                    <a:pt x="147" y="2751"/>
                  </a:cubicBezTo>
                  <a:cubicBezTo>
                    <a:pt x="284" y="2695"/>
                    <a:pt x="534" y="2217"/>
                    <a:pt x="670" y="2080"/>
                  </a:cubicBezTo>
                  <a:cubicBezTo>
                    <a:pt x="807" y="1944"/>
                    <a:pt x="1012" y="1523"/>
                    <a:pt x="1341" y="1136"/>
                  </a:cubicBezTo>
                  <a:cubicBezTo>
                    <a:pt x="1682" y="738"/>
                    <a:pt x="1932" y="102"/>
                    <a:pt x="1899" y="21"/>
                  </a:cubicBezTo>
                  <a:cubicBezTo>
                    <a:pt x="1895" y="7"/>
                    <a:pt x="1887" y="1"/>
                    <a:pt x="1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4"/>
            <p:cNvSpPr/>
            <p:nvPr/>
          </p:nvSpPr>
          <p:spPr>
            <a:xfrm>
              <a:off x="5991194" y="3499892"/>
              <a:ext cx="252418" cy="94519"/>
            </a:xfrm>
            <a:custGeom>
              <a:avLst/>
              <a:gdLst/>
              <a:ahLst/>
              <a:cxnLst/>
              <a:rect l="l" t="t" r="r" b="b"/>
              <a:pathLst>
                <a:path w="1832" h="686" extrusionOk="0">
                  <a:moveTo>
                    <a:pt x="1748" y="0"/>
                  </a:moveTo>
                  <a:cubicBezTo>
                    <a:pt x="1693" y="0"/>
                    <a:pt x="1610" y="15"/>
                    <a:pt x="1513" y="15"/>
                  </a:cubicBezTo>
                  <a:cubicBezTo>
                    <a:pt x="1320" y="15"/>
                    <a:pt x="1229" y="37"/>
                    <a:pt x="921" y="94"/>
                  </a:cubicBezTo>
                  <a:cubicBezTo>
                    <a:pt x="615" y="151"/>
                    <a:pt x="205" y="435"/>
                    <a:pt x="205" y="435"/>
                  </a:cubicBezTo>
                  <a:cubicBezTo>
                    <a:pt x="57" y="481"/>
                    <a:pt x="1" y="685"/>
                    <a:pt x="205" y="685"/>
                  </a:cubicBezTo>
                  <a:cubicBezTo>
                    <a:pt x="398" y="685"/>
                    <a:pt x="921" y="538"/>
                    <a:pt x="1263" y="458"/>
                  </a:cubicBezTo>
                  <a:cubicBezTo>
                    <a:pt x="1593" y="379"/>
                    <a:pt x="1786" y="174"/>
                    <a:pt x="1820" y="71"/>
                  </a:cubicBezTo>
                  <a:cubicBezTo>
                    <a:pt x="1832" y="15"/>
                    <a:pt x="1804" y="0"/>
                    <a:pt x="17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4"/>
            <p:cNvSpPr/>
            <p:nvPr/>
          </p:nvSpPr>
          <p:spPr>
            <a:xfrm>
              <a:off x="6072761" y="3361835"/>
              <a:ext cx="230372" cy="101408"/>
            </a:xfrm>
            <a:custGeom>
              <a:avLst/>
              <a:gdLst/>
              <a:ahLst/>
              <a:cxnLst/>
              <a:rect l="l" t="t" r="r" b="b"/>
              <a:pathLst>
                <a:path w="1672" h="736" extrusionOk="0">
                  <a:moveTo>
                    <a:pt x="1460" y="0"/>
                  </a:moveTo>
                  <a:cubicBezTo>
                    <a:pt x="1422" y="0"/>
                    <a:pt x="1382" y="56"/>
                    <a:pt x="1035" y="95"/>
                  </a:cubicBezTo>
                  <a:cubicBezTo>
                    <a:pt x="534" y="152"/>
                    <a:pt x="307" y="459"/>
                    <a:pt x="307" y="459"/>
                  </a:cubicBezTo>
                  <a:cubicBezTo>
                    <a:pt x="307" y="459"/>
                    <a:pt x="0" y="709"/>
                    <a:pt x="170" y="732"/>
                  </a:cubicBezTo>
                  <a:cubicBezTo>
                    <a:pt x="181" y="734"/>
                    <a:pt x="195" y="736"/>
                    <a:pt x="210" y="736"/>
                  </a:cubicBezTo>
                  <a:cubicBezTo>
                    <a:pt x="411" y="736"/>
                    <a:pt x="938" y="535"/>
                    <a:pt x="1171" y="482"/>
                  </a:cubicBezTo>
                  <a:cubicBezTo>
                    <a:pt x="1421" y="425"/>
                    <a:pt x="1671" y="118"/>
                    <a:pt x="1535" y="39"/>
                  </a:cubicBezTo>
                  <a:cubicBezTo>
                    <a:pt x="1493" y="11"/>
                    <a:pt x="1477" y="0"/>
                    <a:pt x="1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4"/>
            <p:cNvSpPr/>
            <p:nvPr/>
          </p:nvSpPr>
          <p:spPr>
            <a:xfrm>
              <a:off x="6171412" y="3232321"/>
              <a:ext cx="181873" cy="89696"/>
            </a:xfrm>
            <a:custGeom>
              <a:avLst/>
              <a:gdLst/>
              <a:ahLst/>
              <a:cxnLst/>
              <a:rect l="l" t="t" r="r" b="b"/>
              <a:pathLst>
                <a:path w="1320" h="651" extrusionOk="0">
                  <a:moveTo>
                    <a:pt x="1149" y="1"/>
                  </a:moveTo>
                  <a:cubicBezTo>
                    <a:pt x="990" y="1"/>
                    <a:pt x="819" y="57"/>
                    <a:pt x="535" y="114"/>
                  </a:cubicBezTo>
                  <a:cubicBezTo>
                    <a:pt x="262" y="171"/>
                    <a:pt x="68" y="535"/>
                    <a:pt x="68" y="535"/>
                  </a:cubicBezTo>
                  <a:cubicBezTo>
                    <a:pt x="0" y="612"/>
                    <a:pt x="3" y="650"/>
                    <a:pt x="99" y="650"/>
                  </a:cubicBezTo>
                  <a:cubicBezTo>
                    <a:pt x="131" y="650"/>
                    <a:pt x="174" y="646"/>
                    <a:pt x="228" y="637"/>
                  </a:cubicBezTo>
                  <a:cubicBezTo>
                    <a:pt x="455" y="615"/>
                    <a:pt x="683" y="501"/>
                    <a:pt x="899" y="365"/>
                  </a:cubicBezTo>
                  <a:cubicBezTo>
                    <a:pt x="1127" y="228"/>
                    <a:pt x="1319" y="1"/>
                    <a:pt x="1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4"/>
            <p:cNvSpPr/>
            <p:nvPr/>
          </p:nvSpPr>
          <p:spPr>
            <a:xfrm>
              <a:off x="5864297" y="3290051"/>
              <a:ext cx="81567" cy="236435"/>
            </a:xfrm>
            <a:custGeom>
              <a:avLst/>
              <a:gdLst/>
              <a:ahLst/>
              <a:cxnLst/>
              <a:rect l="l" t="t" r="r" b="b"/>
              <a:pathLst>
                <a:path w="592" h="1716" extrusionOk="0">
                  <a:moveTo>
                    <a:pt x="124" y="0"/>
                  </a:moveTo>
                  <a:cubicBezTo>
                    <a:pt x="121" y="0"/>
                    <a:pt x="117" y="1"/>
                    <a:pt x="114" y="2"/>
                  </a:cubicBezTo>
                  <a:cubicBezTo>
                    <a:pt x="0" y="25"/>
                    <a:pt x="35" y="218"/>
                    <a:pt x="35" y="525"/>
                  </a:cubicBezTo>
                  <a:cubicBezTo>
                    <a:pt x="35" y="833"/>
                    <a:pt x="227" y="1651"/>
                    <a:pt x="227" y="1651"/>
                  </a:cubicBezTo>
                  <a:cubicBezTo>
                    <a:pt x="232" y="1697"/>
                    <a:pt x="246" y="1716"/>
                    <a:pt x="265" y="1716"/>
                  </a:cubicBezTo>
                  <a:cubicBezTo>
                    <a:pt x="338" y="1716"/>
                    <a:pt x="490" y="1452"/>
                    <a:pt x="535" y="1344"/>
                  </a:cubicBezTo>
                  <a:cubicBezTo>
                    <a:pt x="591" y="1197"/>
                    <a:pt x="535" y="889"/>
                    <a:pt x="512" y="696"/>
                  </a:cubicBezTo>
                  <a:cubicBezTo>
                    <a:pt x="479" y="508"/>
                    <a:pt x="242" y="0"/>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4"/>
            <p:cNvSpPr/>
            <p:nvPr/>
          </p:nvSpPr>
          <p:spPr>
            <a:xfrm>
              <a:off x="5961433" y="3182168"/>
              <a:ext cx="64344" cy="209292"/>
            </a:xfrm>
            <a:custGeom>
              <a:avLst/>
              <a:gdLst/>
              <a:ahLst/>
              <a:cxnLst/>
              <a:rect l="l" t="t" r="r" b="b"/>
              <a:pathLst>
                <a:path w="467" h="1519" extrusionOk="0">
                  <a:moveTo>
                    <a:pt x="273" y="1"/>
                  </a:moveTo>
                  <a:cubicBezTo>
                    <a:pt x="273" y="1"/>
                    <a:pt x="114" y="387"/>
                    <a:pt x="57" y="557"/>
                  </a:cubicBezTo>
                  <a:cubicBezTo>
                    <a:pt x="0" y="729"/>
                    <a:pt x="57" y="1285"/>
                    <a:pt x="57" y="1285"/>
                  </a:cubicBezTo>
                  <a:cubicBezTo>
                    <a:pt x="57" y="1285"/>
                    <a:pt x="114" y="1456"/>
                    <a:pt x="217" y="1513"/>
                  </a:cubicBezTo>
                  <a:cubicBezTo>
                    <a:pt x="227" y="1517"/>
                    <a:pt x="237" y="1519"/>
                    <a:pt x="246" y="1519"/>
                  </a:cubicBezTo>
                  <a:cubicBezTo>
                    <a:pt x="337" y="1519"/>
                    <a:pt x="369" y="1325"/>
                    <a:pt x="421" y="1149"/>
                  </a:cubicBezTo>
                  <a:cubicBezTo>
                    <a:pt x="467" y="944"/>
                    <a:pt x="467" y="615"/>
                    <a:pt x="444" y="342"/>
                  </a:cubicBezTo>
                  <a:cubicBezTo>
                    <a:pt x="421" y="57"/>
                    <a:pt x="273"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4"/>
            <p:cNvSpPr/>
            <p:nvPr/>
          </p:nvSpPr>
          <p:spPr>
            <a:xfrm>
              <a:off x="6072761" y="3067259"/>
              <a:ext cx="69029" cy="177464"/>
            </a:xfrm>
            <a:custGeom>
              <a:avLst/>
              <a:gdLst/>
              <a:ahLst/>
              <a:cxnLst/>
              <a:rect l="l" t="t" r="r" b="b"/>
              <a:pathLst>
                <a:path w="501" h="1288" extrusionOk="0">
                  <a:moveTo>
                    <a:pt x="271" y="1"/>
                  </a:moveTo>
                  <a:cubicBezTo>
                    <a:pt x="209" y="1"/>
                    <a:pt x="156" y="232"/>
                    <a:pt x="79" y="413"/>
                  </a:cubicBezTo>
                  <a:cubicBezTo>
                    <a:pt x="0" y="641"/>
                    <a:pt x="0" y="1118"/>
                    <a:pt x="0" y="1118"/>
                  </a:cubicBezTo>
                  <a:cubicBezTo>
                    <a:pt x="0" y="1241"/>
                    <a:pt x="55" y="1287"/>
                    <a:pt x="113" y="1287"/>
                  </a:cubicBezTo>
                  <a:cubicBezTo>
                    <a:pt x="157" y="1287"/>
                    <a:pt x="203" y="1261"/>
                    <a:pt x="228" y="1221"/>
                  </a:cubicBezTo>
                  <a:cubicBezTo>
                    <a:pt x="273" y="1141"/>
                    <a:pt x="443" y="664"/>
                    <a:pt x="478" y="584"/>
                  </a:cubicBezTo>
                  <a:cubicBezTo>
                    <a:pt x="501" y="504"/>
                    <a:pt x="387" y="140"/>
                    <a:pt x="307" y="27"/>
                  </a:cubicBezTo>
                  <a:cubicBezTo>
                    <a:pt x="294" y="9"/>
                    <a:pt x="282" y="1"/>
                    <a:pt x="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4"/>
            <p:cNvSpPr/>
            <p:nvPr/>
          </p:nvSpPr>
          <p:spPr>
            <a:xfrm>
              <a:off x="5141910" y="3554591"/>
              <a:ext cx="114084" cy="447104"/>
            </a:xfrm>
            <a:custGeom>
              <a:avLst/>
              <a:gdLst/>
              <a:ahLst/>
              <a:cxnLst/>
              <a:rect l="l" t="t" r="r" b="b"/>
              <a:pathLst>
                <a:path w="828" h="3245" extrusionOk="0">
                  <a:moveTo>
                    <a:pt x="723" y="1"/>
                  </a:moveTo>
                  <a:cubicBezTo>
                    <a:pt x="704" y="1"/>
                    <a:pt x="683" y="13"/>
                    <a:pt x="660" y="38"/>
                  </a:cubicBezTo>
                  <a:cubicBezTo>
                    <a:pt x="546" y="141"/>
                    <a:pt x="489" y="675"/>
                    <a:pt x="421" y="857"/>
                  </a:cubicBezTo>
                  <a:cubicBezTo>
                    <a:pt x="342" y="1039"/>
                    <a:pt x="319" y="1494"/>
                    <a:pt x="160" y="1983"/>
                  </a:cubicBezTo>
                  <a:cubicBezTo>
                    <a:pt x="0" y="2472"/>
                    <a:pt x="0" y="3166"/>
                    <a:pt x="69" y="3234"/>
                  </a:cubicBezTo>
                  <a:cubicBezTo>
                    <a:pt x="75" y="3242"/>
                    <a:pt x="81" y="3245"/>
                    <a:pt x="87" y="3245"/>
                  </a:cubicBezTo>
                  <a:cubicBezTo>
                    <a:pt x="144" y="3245"/>
                    <a:pt x="222" y="3003"/>
                    <a:pt x="273" y="2870"/>
                  </a:cubicBezTo>
                  <a:cubicBezTo>
                    <a:pt x="273" y="2870"/>
                    <a:pt x="648" y="1426"/>
                    <a:pt x="706" y="1130"/>
                  </a:cubicBezTo>
                  <a:cubicBezTo>
                    <a:pt x="774" y="834"/>
                    <a:pt x="807" y="630"/>
                    <a:pt x="819" y="357"/>
                  </a:cubicBezTo>
                  <a:cubicBezTo>
                    <a:pt x="828" y="144"/>
                    <a:pt x="788" y="1"/>
                    <a:pt x="7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4"/>
            <p:cNvSpPr/>
            <p:nvPr/>
          </p:nvSpPr>
          <p:spPr>
            <a:xfrm>
              <a:off x="5088588" y="3592344"/>
              <a:ext cx="92176" cy="117942"/>
            </a:xfrm>
            <a:custGeom>
              <a:avLst/>
              <a:gdLst/>
              <a:ahLst/>
              <a:cxnLst/>
              <a:rect l="l" t="t" r="r" b="b"/>
              <a:pathLst>
                <a:path w="669" h="856" extrusionOk="0">
                  <a:moveTo>
                    <a:pt x="552" y="1"/>
                  </a:moveTo>
                  <a:cubicBezTo>
                    <a:pt x="534" y="1"/>
                    <a:pt x="513" y="5"/>
                    <a:pt x="489" y="14"/>
                  </a:cubicBezTo>
                  <a:cubicBezTo>
                    <a:pt x="387" y="60"/>
                    <a:pt x="194" y="185"/>
                    <a:pt x="12" y="322"/>
                  </a:cubicBezTo>
                  <a:lnTo>
                    <a:pt x="1" y="856"/>
                  </a:lnTo>
                  <a:cubicBezTo>
                    <a:pt x="12" y="845"/>
                    <a:pt x="24" y="845"/>
                    <a:pt x="34" y="833"/>
                  </a:cubicBezTo>
                  <a:cubicBezTo>
                    <a:pt x="296" y="663"/>
                    <a:pt x="580" y="254"/>
                    <a:pt x="580" y="254"/>
                  </a:cubicBezTo>
                  <a:cubicBezTo>
                    <a:pt x="669" y="165"/>
                    <a:pt x="664" y="1"/>
                    <a:pt x="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4"/>
            <p:cNvSpPr/>
            <p:nvPr/>
          </p:nvSpPr>
          <p:spPr>
            <a:xfrm>
              <a:off x="5086935" y="3744316"/>
              <a:ext cx="66825" cy="107057"/>
            </a:xfrm>
            <a:custGeom>
              <a:avLst/>
              <a:gdLst/>
              <a:ahLst/>
              <a:cxnLst/>
              <a:rect l="l" t="t" r="r" b="b"/>
              <a:pathLst>
                <a:path w="485" h="777" extrusionOk="0">
                  <a:moveTo>
                    <a:pt x="362" y="1"/>
                  </a:moveTo>
                  <a:cubicBezTo>
                    <a:pt x="356" y="1"/>
                    <a:pt x="350" y="2"/>
                    <a:pt x="342" y="3"/>
                  </a:cubicBezTo>
                  <a:cubicBezTo>
                    <a:pt x="263" y="15"/>
                    <a:pt x="137" y="106"/>
                    <a:pt x="1" y="220"/>
                  </a:cubicBezTo>
                  <a:lnTo>
                    <a:pt x="1" y="777"/>
                  </a:lnTo>
                  <a:cubicBezTo>
                    <a:pt x="251" y="561"/>
                    <a:pt x="319" y="311"/>
                    <a:pt x="319" y="311"/>
                  </a:cubicBezTo>
                  <a:cubicBezTo>
                    <a:pt x="319" y="311"/>
                    <a:pt x="485" y="1"/>
                    <a:pt x="3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4"/>
            <p:cNvSpPr/>
            <p:nvPr/>
          </p:nvSpPr>
          <p:spPr>
            <a:xfrm>
              <a:off x="5085557" y="3907036"/>
              <a:ext cx="32517" cy="86941"/>
            </a:xfrm>
            <a:custGeom>
              <a:avLst/>
              <a:gdLst/>
              <a:ahLst/>
              <a:cxnLst/>
              <a:rect l="l" t="t" r="r" b="b"/>
              <a:pathLst>
                <a:path w="236" h="631" extrusionOk="0">
                  <a:moveTo>
                    <a:pt x="191" y="0"/>
                  </a:moveTo>
                  <a:cubicBezTo>
                    <a:pt x="160" y="0"/>
                    <a:pt x="106" y="24"/>
                    <a:pt x="23" y="73"/>
                  </a:cubicBezTo>
                  <a:cubicBezTo>
                    <a:pt x="11" y="73"/>
                    <a:pt x="11" y="85"/>
                    <a:pt x="0" y="85"/>
                  </a:cubicBezTo>
                  <a:lnTo>
                    <a:pt x="0" y="631"/>
                  </a:lnTo>
                  <a:cubicBezTo>
                    <a:pt x="182" y="449"/>
                    <a:pt x="216" y="119"/>
                    <a:pt x="216" y="119"/>
                  </a:cubicBezTo>
                  <a:cubicBezTo>
                    <a:pt x="235" y="41"/>
                    <a:pt x="233"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4"/>
            <p:cNvSpPr/>
            <p:nvPr/>
          </p:nvSpPr>
          <p:spPr>
            <a:xfrm>
              <a:off x="5275006" y="3612735"/>
              <a:ext cx="136542" cy="211496"/>
            </a:xfrm>
            <a:custGeom>
              <a:avLst/>
              <a:gdLst/>
              <a:ahLst/>
              <a:cxnLst/>
              <a:rect l="l" t="t" r="r" b="b"/>
              <a:pathLst>
                <a:path w="991" h="1535" extrusionOk="0">
                  <a:moveTo>
                    <a:pt x="118" y="0"/>
                  </a:moveTo>
                  <a:cubicBezTo>
                    <a:pt x="40" y="0"/>
                    <a:pt x="1" y="324"/>
                    <a:pt x="1" y="447"/>
                  </a:cubicBezTo>
                  <a:cubicBezTo>
                    <a:pt x="1" y="594"/>
                    <a:pt x="172" y="867"/>
                    <a:pt x="274" y="1026"/>
                  </a:cubicBezTo>
                  <a:cubicBezTo>
                    <a:pt x="358" y="1184"/>
                    <a:pt x="742" y="1535"/>
                    <a:pt x="872" y="1535"/>
                  </a:cubicBezTo>
                  <a:cubicBezTo>
                    <a:pt x="883" y="1535"/>
                    <a:pt x="893" y="1532"/>
                    <a:pt x="900" y="1527"/>
                  </a:cubicBezTo>
                  <a:cubicBezTo>
                    <a:pt x="991" y="1459"/>
                    <a:pt x="888" y="1288"/>
                    <a:pt x="774" y="1004"/>
                  </a:cubicBezTo>
                  <a:cubicBezTo>
                    <a:pt x="660" y="720"/>
                    <a:pt x="172" y="48"/>
                    <a:pt x="172" y="48"/>
                  </a:cubicBezTo>
                  <a:cubicBezTo>
                    <a:pt x="152" y="15"/>
                    <a:pt x="134" y="0"/>
                    <a:pt x="1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4"/>
            <p:cNvSpPr/>
            <p:nvPr/>
          </p:nvSpPr>
          <p:spPr>
            <a:xfrm>
              <a:off x="5240974" y="3772837"/>
              <a:ext cx="89145" cy="196064"/>
            </a:xfrm>
            <a:custGeom>
              <a:avLst/>
              <a:gdLst/>
              <a:ahLst/>
              <a:cxnLst/>
              <a:rect l="l" t="t" r="r" b="b"/>
              <a:pathLst>
                <a:path w="647" h="1423" extrusionOk="0">
                  <a:moveTo>
                    <a:pt x="114" y="0"/>
                  </a:moveTo>
                  <a:cubicBezTo>
                    <a:pt x="0" y="0"/>
                    <a:pt x="55" y="211"/>
                    <a:pt x="78" y="410"/>
                  </a:cubicBezTo>
                  <a:cubicBezTo>
                    <a:pt x="100" y="615"/>
                    <a:pt x="225" y="923"/>
                    <a:pt x="361" y="1173"/>
                  </a:cubicBezTo>
                  <a:cubicBezTo>
                    <a:pt x="487" y="1423"/>
                    <a:pt x="634" y="1423"/>
                    <a:pt x="634" y="1423"/>
                  </a:cubicBezTo>
                  <a:cubicBezTo>
                    <a:pt x="634" y="1423"/>
                    <a:pt x="646" y="991"/>
                    <a:pt x="634" y="820"/>
                  </a:cubicBezTo>
                  <a:cubicBezTo>
                    <a:pt x="623" y="638"/>
                    <a:pt x="361" y="149"/>
                    <a:pt x="361" y="149"/>
                  </a:cubicBezTo>
                  <a:cubicBezTo>
                    <a:pt x="361" y="149"/>
                    <a:pt x="248" y="13"/>
                    <a:pt x="123" y="1"/>
                  </a:cubicBezTo>
                  <a:cubicBezTo>
                    <a:pt x="120" y="1"/>
                    <a:pt x="117"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4"/>
            <p:cNvSpPr/>
            <p:nvPr/>
          </p:nvSpPr>
          <p:spPr>
            <a:xfrm>
              <a:off x="5209285" y="3942722"/>
              <a:ext cx="70407" cy="173744"/>
            </a:xfrm>
            <a:custGeom>
              <a:avLst/>
              <a:gdLst/>
              <a:ahLst/>
              <a:cxnLst/>
              <a:rect l="l" t="t" r="r" b="b"/>
              <a:pathLst>
                <a:path w="511" h="1261" extrusionOk="0">
                  <a:moveTo>
                    <a:pt x="137" y="1"/>
                  </a:moveTo>
                  <a:cubicBezTo>
                    <a:pt x="82" y="1"/>
                    <a:pt x="35" y="54"/>
                    <a:pt x="23" y="110"/>
                  </a:cubicBezTo>
                  <a:cubicBezTo>
                    <a:pt x="0" y="213"/>
                    <a:pt x="23" y="713"/>
                    <a:pt x="35" y="792"/>
                  </a:cubicBezTo>
                  <a:cubicBezTo>
                    <a:pt x="35" y="883"/>
                    <a:pt x="285" y="1179"/>
                    <a:pt x="399" y="1247"/>
                  </a:cubicBezTo>
                  <a:cubicBezTo>
                    <a:pt x="413" y="1257"/>
                    <a:pt x="425" y="1261"/>
                    <a:pt x="435" y="1261"/>
                  </a:cubicBezTo>
                  <a:cubicBezTo>
                    <a:pt x="511" y="1261"/>
                    <a:pt x="465" y="1014"/>
                    <a:pt x="455" y="804"/>
                  </a:cubicBezTo>
                  <a:cubicBezTo>
                    <a:pt x="455" y="565"/>
                    <a:pt x="273" y="133"/>
                    <a:pt x="273" y="133"/>
                  </a:cubicBezTo>
                  <a:cubicBezTo>
                    <a:pt x="232" y="36"/>
                    <a:pt x="182"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5" name="Google Shape;2475;p24"/>
          <p:cNvSpPr/>
          <p:nvPr/>
        </p:nvSpPr>
        <p:spPr>
          <a:xfrm rot="5400000">
            <a:off x="6880013" y="-325301"/>
            <a:ext cx="638087" cy="789740"/>
          </a:xfrm>
          <a:custGeom>
            <a:avLst/>
            <a:gdLst/>
            <a:ahLst/>
            <a:cxnLst/>
            <a:rect l="l" t="t" r="r" b="b"/>
            <a:pathLst>
              <a:path w="4906" h="6072" extrusionOk="0">
                <a:moveTo>
                  <a:pt x="4398" y="1"/>
                </a:moveTo>
                <a:cubicBezTo>
                  <a:pt x="4246" y="1"/>
                  <a:pt x="4012" y="96"/>
                  <a:pt x="3674" y="316"/>
                </a:cubicBezTo>
                <a:cubicBezTo>
                  <a:pt x="3674" y="316"/>
                  <a:pt x="3139" y="407"/>
                  <a:pt x="1672" y="1749"/>
                </a:cubicBezTo>
                <a:cubicBezTo>
                  <a:pt x="194" y="3091"/>
                  <a:pt x="0" y="6002"/>
                  <a:pt x="194" y="6071"/>
                </a:cubicBezTo>
                <a:cubicBezTo>
                  <a:pt x="196" y="6071"/>
                  <a:pt x="198" y="6072"/>
                  <a:pt x="201" y="6072"/>
                </a:cubicBezTo>
                <a:cubicBezTo>
                  <a:pt x="455" y="6072"/>
                  <a:pt x="3159" y="3373"/>
                  <a:pt x="3902" y="2079"/>
                </a:cubicBezTo>
                <a:cubicBezTo>
                  <a:pt x="4488" y="1064"/>
                  <a:pt x="4906" y="1"/>
                  <a:pt x="43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4"/>
          <p:cNvSpPr/>
          <p:nvPr/>
        </p:nvSpPr>
        <p:spPr>
          <a:xfrm rot="5400000">
            <a:off x="8736537" y="2181963"/>
            <a:ext cx="775014" cy="451640"/>
          </a:xfrm>
          <a:custGeom>
            <a:avLst/>
            <a:gdLst/>
            <a:ahLst/>
            <a:cxnLst/>
            <a:rect l="l" t="t" r="r" b="b"/>
            <a:pathLst>
              <a:path w="3003" h="1750" extrusionOk="0">
                <a:moveTo>
                  <a:pt x="1115" y="0"/>
                </a:moveTo>
                <a:cubicBezTo>
                  <a:pt x="1035" y="35"/>
                  <a:pt x="944" y="80"/>
                  <a:pt x="864" y="137"/>
                </a:cubicBezTo>
                <a:cubicBezTo>
                  <a:pt x="239" y="523"/>
                  <a:pt x="0" y="978"/>
                  <a:pt x="284" y="1377"/>
                </a:cubicBezTo>
                <a:cubicBezTo>
                  <a:pt x="449" y="1617"/>
                  <a:pt x="770" y="1749"/>
                  <a:pt x="1077" y="1749"/>
                </a:cubicBezTo>
                <a:cubicBezTo>
                  <a:pt x="1279" y="1749"/>
                  <a:pt x="1475" y="1692"/>
                  <a:pt x="1615" y="1570"/>
                </a:cubicBezTo>
                <a:cubicBezTo>
                  <a:pt x="1615" y="1570"/>
                  <a:pt x="3003" y="501"/>
                  <a:pt x="2672" y="159"/>
                </a:cubicBezTo>
                <a:cubicBezTo>
                  <a:pt x="2616" y="91"/>
                  <a:pt x="2536" y="46"/>
                  <a:pt x="24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7" name="Google Shape;2477;p24"/>
          <p:cNvGrpSpPr/>
          <p:nvPr/>
        </p:nvGrpSpPr>
        <p:grpSpPr>
          <a:xfrm rot="1822837">
            <a:off x="-582274" y="754316"/>
            <a:ext cx="1201674" cy="1066676"/>
            <a:chOff x="3152080" y="-2974023"/>
            <a:chExt cx="2103625" cy="1867300"/>
          </a:xfrm>
        </p:grpSpPr>
        <p:sp>
          <p:nvSpPr>
            <p:cNvPr id="2478" name="Google Shape;2478;p24"/>
            <p:cNvSpPr/>
            <p:nvPr/>
          </p:nvSpPr>
          <p:spPr>
            <a:xfrm>
              <a:off x="4305858" y="-1817383"/>
              <a:ext cx="949846" cy="428166"/>
            </a:xfrm>
            <a:custGeom>
              <a:avLst/>
              <a:gdLst/>
              <a:ahLst/>
              <a:cxnLst/>
              <a:rect l="l" t="t" r="r" b="b"/>
              <a:pathLst>
                <a:path w="7303" h="3292" extrusionOk="0">
                  <a:moveTo>
                    <a:pt x="4841" y="1"/>
                  </a:moveTo>
                  <a:cubicBezTo>
                    <a:pt x="4100" y="1"/>
                    <a:pt x="3246" y="128"/>
                    <a:pt x="2389" y="501"/>
                  </a:cubicBezTo>
                  <a:cubicBezTo>
                    <a:pt x="2389" y="501"/>
                    <a:pt x="956" y="1525"/>
                    <a:pt x="479" y="2116"/>
                  </a:cubicBezTo>
                  <a:cubicBezTo>
                    <a:pt x="1" y="2696"/>
                    <a:pt x="104" y="3026"/>
                    <a:pt x="410" y="3220"/>
                  </a:cubicBezTo>
                  <a:cubicBezTo>
                    <a:pt x="487" y="3267"/>
                    <a:pt x="750" y="3292"/>
                    <a:pt x="1123" y="3292"/>
                  </a:cubicBezTo>
                  <a:cubicBezTo>
                    <a:pt x="2253" y="3292"/>
                    <a:pt x="4386" y="3070"/>
                    <a:pt x="5335" y="2616"/>
                  </a:cubicBezTo>
                  <a:cubicBezTo>
                    <a:pt x="6609" y="2025"/>
                    <a:pt x="7303" y="763"/>
                    <a:pt x="7052" y="490"/>
                  </a:cubicBezTo>
                  <a:cubicBezTo>
                    <a:pt x="6906" y="322"/>
                    <a:pt x="6018" y="1"/>
                    <a:pt x="48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4"/>
            <p:cNvSpPr/>
            <p:nvPr/>
          </p:nvSpPr>
          <p:spPr>
            <a:xfrm>
              <a:off x="4530735" y="-1623461"/>
              <a:ext cx="306947" cy="103140"/>
            </a:xfrm>
            <a:custGeom>
              <a:avLst/>
              <a:gdLst/>
              <a:ahLst/>
              <a:cxnLst/>
              <a:rect l="l" t="t" r="r" b="b"/>
              <a:pathLst>
                <a:path w="2360" h="793" extrusionOk="0">
                  <a:moveTo>
                    <a:pt x="1754" y="0"/>
                  </a:moveTo>
                  <a:cubicBezTo>
                    <a:pt x="1209" y="0"/>
                    <a:pt x="205" y="511"/>
                    <a:pt x="205" y="511"/>
                  </a:cubicBezTo>
                  <a:cubicBezTo>
                    <a:pt x="205" y="511"/>
                    <a:pt x="1" y="637"/>
                    <a:pt x="172" y="773"/>
                  </a:cubicBezTo>
                  <a:cubicBezTo>
                    <a:pt x="187" y="786"/>
                    <a:pt x="216" y="792"/>
                    <a:pt x="257" y="792"/>
                  </a:cubicBezTo>
                  <a:cubicBezTo>
                    <a:pt x="683" y="792"/>
                    <a:pt x="2359" y="147"/>
                    <a:pt x="1923" y="23"/>
                  </a:cubicBezTo>
                  <a:cubicBezTo>
                    <a:pt x="1875" y="7"/>
                    <a:pt x="1817" y="0"/>
                    <a:pt x="1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4"/>
            <p:cNvSpPr/>
            <p:nvPr/>
          </p:nvSpPr>
          <p:spPr>
            <a:xfrm>
              <a:off x="4267490" y="-2433356"/>
              <a:ext cx="821085" cy="620528"/>
            </a:xfrm>
            <a:custGeom>
              <a:avLst/>
              <a:gdLst/>
              <a:ahLst/>
              <a:cxnLst/>
              <a:rect l="l" t="t" r="r" b="b"/>
              <a:pathLst>
                <a:path w="6313" h="4771" extrusionOk="0">
                  <a:moveTo>
                    <a:pt x="4935" y="0"/>
                  </a:moveTo>
                  <a:cubicBezTo>
                    <a:pt x="4145" y="0"/>
                    <a:pt x="3007" y="485"/>
                    <a:pt x="1502" y="2087"/>
                  </a:cubicBezTo>
                  <a:cubicBezTo>
                    <a:pt x="1502" y="2087"/>
                    <a:pt x="0" y="4566"/>
                    <a:pt x="285" y="4759"/>
                  </a:cubicBezTo>
                  <a:cubicBezTo>
                    <a:pt x="296" y="4767"/>
                    <a:pt x="313" y="4770"/>
                    <a:pt x="336" y="4770"/>
                  </a:cubicBezTo>
                  <a:cubicBezTo>
                    <a:pt x="884" y="4770"/>
                    <a:pt x="4742" y="2738"/>
                    <a:pt x="5255" y="2269"/>
                  </a:cubicBezTo>
                  <a:cubicBezTo>
                    <a:pt x="5778" y="1779"/>
                    <a:pt x="6313" y="404"/>
                    <a:pt x="5539" y="108"/>
                  </a:cubicBezTo>
                  <a:cubicBezTo>
                    <a:pt x="5367" y="41"/>
                    <a:pt x="5166" y="0"/>
                    <a:pt x="49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4"/>
            <p:cNvSpPr/>
            <p:nvPr/>
          </p:nvSpPr>
          <p:spPr>
            <a:xfrm>
              <a:off x="4467265" y="-2185978"/>
              <a:ext cx="190281" cy="144890"/>
            </a:xfrm>
            <a:custGeom>
              <a:avLst/>
              <a:gdLst/>
              <a:ahLst/>
              <a:cxnLst/>
              <a:rect l="l" t="t" r="r" b="b"/>
              <a:pathLst>
                <a:path w="1463" h="1114" extrusionOk="0">
                  <a:moveTo>
                    <a:pt x="1160" y="0"/>
                  </a:moveTo>
                  <a:cubicBezTo>
                    <a:pt x="1003" y="0"/>
                    <a:pt x="822" y="204"/>
                    <a:pt x="739" y="287"/>
                  </a:cubicBezTo>
                  <a:cubicBezTo>
                    <a:pt x="569" y="469"/>
                    <a:pt x="0" y="924"/>
                    <a:pt x="170" y="1095"/>
                  </a:cubicBezTo>
                  <a:cubicBezTo>
                    <a:pt x="183" y="1107"/>
                    <a:pt x="201" y="1113"/>
                    <a:pt x="223" y="1113"/>
                  </a:cubicBezTo>
                  <a:cubicBezTo>
                    <a:pt x="502" y="1113"/>
                    <a:pt x="1463" y="195"/>
                    <a:pt x="1262" y="37"/>
                  </a:cubicBezTo>
                  <a:cubicBezTo>
                    <a:pt x="1230" y="11"/>
                    <a:pt x="1196" y="0"/>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4"/>
            <p:cNvSpPr/>
            <p:nvPr/>
          </p:nvSpPr>
          <p:spPr>
            <a:xfrm>
              <a:off x="4021933" y="-1935870"/>
              <a:ext cx="180527" cy="361444"/>
            </a:xfrm>
            <a:custGeom>
              <a:avLst/>
              <a:gdLst/>
              <a:ahLst/>
              <a:cxnLst/>
              <a:rect l="l" t="t" r="r" b="b"/>
              <a:pathLst>
                <a:path w="1388" h="2779" extrusionOk="0">
                  <a:moveTo>
                    <a:pt x="524" y="0"/>
                  </a:moveTo>
                  <a:cubicBezTo>
                    <a:pt x="502" y="0"/>
                    <a:pt x="479" y="5"/>
                    <a:pt x="455" y="13"/>
                  </a:cubicBezTo>
                  <a:cubicBezTo>
                    <a:pt x="0" y="195"/>
                    <a:pt x="251" y="457"/>
                    <a:pt x="342" y="843"/>
                  </a:cubicBezTo>
                  <a:cubicBezTo>
                    <a:pt x="431" y="1223"/>
                    <a:pt x="795" y="2778"/>
                    <a:pt x="1002" y="2778"/>
                  </a:cubicBezTo>
                  <a:cubicBezTo>
                    <a:pt x="1006" y="2778"/>
                    <a:pt x="1009" y="2778"/>
                    <a:pt x="1013" y="2777"/>
                  </a:cubicBezTo>
                  <a:cubicBezTo>
                    <a:pt x="1206" y="2708"/>
                    <a:pt x="1388" y="2561"/>
                    <a:pt x="1365" y="2311"/>
                  </a:cubicBezTo>
                  <a:cubicBezTo>
                    <a:pt x="1354" y="2072"/>
                    <a:pt x="1172" y="1412"/>
                    <a:pt x="1172" y="1412"/>
                  </a:cubicBezTo>
                  <a:cubicBezTo>
                    <a:pt x="1172" y="1412"/>
                    <a:pt x="937" y="0"/>
                    <a:pt x="5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4"/>
            <p:cNvSpPr/>
            <p:nvPr/>
          </p:nvSpPr>
          <p:spPr>
            <a:xfrm>
              <a:off x="4154986" y="-2826923"/>
              <a:ext cx="367036" cy="672423"/>
            </a:xfrm>
            <a:custGeom>
              <a:avLst/>
              <a:gdLst/>
              <a:ahLst/>
              <a:cxnLst/>
              <a:rect l="l" t="t" r="r" b="b"/>
              <a:pathLst>
                <a:path w="2822" h="5170" extrusionOk="0">
                  <a:moveTo>
                    <a:pt x="2092" y="1"/>
                  </a:moveTo>
                  <a:cubicBezTo>
                    <a:pt x="1468" y="1"/>
                    <a:pt x="579" y="1688"/>
                    <a:pt x="490" y="2008"/>
                  </a:cubicBezTo>
                  <a:cubicBezTo>
                    <a:pt x="490" y="2008"/>
                    <a:pt x="81" y="3554"/>
                    <a:pt x="46" y="4044"/>
                  </a:cubicBezTo>
                  <a:cubicBezTo>
                    <a:pt x="1" y="4544"/>
                    <a:pt x="92" y="5147"/>
                    <a:pt x="319" y="5169"/>
                  </a:cubicBezTo>
                  <a:cubicBezTo>
                    <a:pt x="322" y="5170"/>
                    <a:pt x="324" y="5170"/>
                    <a:pt x="326" y="5170"/>
                  </a:cubicBezTo>
                  <a:cubicBezTo>
                    <a:pt x="563" y="5170"/>
                    <a:pt x="1385" y="4062"/>
                    <a:pt x="2094" y="2508"/>
                  </a:cubicBezTo>
                  <a:cubicBezTo>
                    <a:pt x="2821" y="939"/>
                    <a:pt x="2776" y="120"/>
                    <a:pt x="2151" y="6"/>
                  </a:cubicBezTo>
                  <a:cubicBezTo>
                    <a:pt x="2132" y="3"/>
                    <a:pt x="2112" y="1"/>
                    <a:pt x="2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4"/>
            <p:cNvSpPr/>
            <p:nvPr/>
          </p:nvSpPr>
          <p:spPr>
            <a:xfrm>
              <a:off x="4221708" y="-2472244"/>
              <a:ext cx="95856" cy="143329"/>
            </a:xfrm>
            <a:custGeom>
              <a:avLst/>
              <a:gdLst/>
              <a:ahLst/>
              <a:cxnLst/>
              <a:rect l="l" t="t" r="r" b="b"/>
              <a:pathLst>
                <a:path w="737" h="1102" extrusionOk="0">
                  <a:moveTo>
                    <a:pt x="577" y="1"/>
                  </a:moveTo>
                  <a:cubicBezTo>
                    <a:pt x="453" y="1"/>
                    <a:pt x="337" y="235"/>
                    <a:pt x="296" y="327"/>
                  </a:cubicBezTo>
                  <a:cubicBezTo>
                    <a:pt x="296" y="327"/>
                    <a:pt x="0" y="1067"/>
                    <a:pt x="159" y="1100"/>
                  </a:cubicBezTo>
                  <a:cubicBezTo>
                    <a:pt x="162" y="1101"/>
                    <a:pt x="164" y="1101"/>
                    <a:pt x="167" y="1101"/>
                  </a:cubicBezTo>
                  <a:cubicBezTo>
                    <a:pt x="320" y="1101"/>
                    <a:pt x="737" y="65"/>
                    <a:pt x="614" y="9"/>
                  </a:cubicBezTo>
                  <a:cubicBezTo>
                    <a:pt x="602" y="3"/>
                    <a:pt x="589"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4"/>
            <p:cNvSpPr/>
            <p:nvPr/>
          </p:nvSpPr>
          <p:spPr>
            <a:xfrm>
              <a:off x="3718759" y="-2974023"/>
              <a:ext cx="350649" cy="840334"/>
            </a:xfrm>
            <a:custGeom>
              <a:avLst/>
              <a:gdLst/>
              <a:ahLst/>
              <a:cxnLst/>
              <a:rect l="l" t="t" r="r" b="b"/>
              <a:pathLst>
                <a:path w="2696" h="6461" extrusionOk="0">
                  <a:moveTo>
                    <a:pt x="740" y="0"/>
                  </a:moveTo>
                  <a:cubicBezTo>
                    <a:pt x="668" y="0"/>
                    <a:pt x="592" y="18"/>
                    <a:pt x="512" y="57"/>
                  </a:cubicBezTo>
                  <a:cubicBezTo>
                    <a:pt x="0" y="318"/>
                    <a:pt x="466" y="2650"/>
                    <a:pt x="648" y="3184"/>
                  </a:cubicBezTo>
                  <a:cubicBezTo>
                    <a:pt x="818" y="3715"/>
                    <a:pt x="1747" y="6460"/>
                    <a:pt x="2218" y="6460"/>
                  </a:cubicBezTo>
                  <a:cubicBezTo>
                    <a:pt x="2222" y="6460"/>
                    <a:pt x="2226" y="6460"/>
                    <a:pt x="2229" y="6460"/>
                  </a:cubicBezTo>
                  <a:cubicBezTo>
                    <a:pt x="2695" y="6403"/>
                    <a:pt x="2218" y="3161"/>
                    <a:pt x="2207" y="3070"/>
                  </a:cubicBezTo>
                  <a:cubicBezTo>
                    <a:pt x="2207" y="3070"/>
                    <a:pt x="2149" y="1536"/>
                    <a:pt x="1763" y="990"/>
                  </a:cubicBezTo>
                  <a:cubicBezTo>
                    <a:pt x="1436" y="519"/>
                    <a:pt x="1135" y="0"/>
                    <a:pt x="7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4"/>
            <p:cNvSpPr/>
            <p:nvPr/>
          </p:nvSpPr>
          <p:spPr>
            <a:xfrm>
              <a:off x="3874573" y="-2574863"/>
              <a:ext cx="108992" cy="206279"/>
            </a:xfrm>
            <a:custGeom>
              <a:avLst/>
              <a:gdLst/>
              <a:ahLst/>
              <a:cxnLst/>
              <a:rect l="l" t="t" r="r" b="b"/>
              <a:pathLst>
                <a:path w="838" h="1586" extrusionOk="0">
                  <a:moveTo>
                    <a:pt x="222" y="1"/>
                  </a:moveTo>
                  <a:cubicBezTo>
                    <a:pt x="211" y="1"/>
                    <a:pt x="200" y="5"/>
                    <a:pt x="190" y="13"/>
                  </a:cubicBezTo>
                  <a:cubicBezTo>
                    <a:pt x="0" y="169"/>
                    <a:pt x="312" y="1585"/>
                    <a:pt x="570" y="1585"/>
                  </a:cubicBezTo>
                  <a:cubicBezTo>
                    <a:pt x="576" y="1585"/>
                    <a:pt x="582" y="1584"/>
                    <a:pt x="587" y="1583"/>
                  </a:cubicBezTo>
                  <a:cubicBezTo>
                    <a:pt x="838" y="1525"/>
                    <a:pt x="656" y="1082"/>
                    <a:pt x="656" y="1082"/>
                  </a:cubicBezTo>
                  <a:cubicBezTo>
                    <a:pt x="656" y="1082"/>
                    <a:pt x="403" y="1"/>
                    <a:pt x="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4"/>
            <p:cNvSpPr/>
            <p:nvPr/>
          </p:nvSpPr>
          <p:spPr>
            <a:xfrm>
              <a:off x="3331175" y="-2431015"/>
              <a:ext cx="633274" cy="417891"/>
            </a:xfrm>
            <a:custGeom>
              <a:avLst/>
              <a:gdLst/>
              <a:ahLst/>
              <a:cxnLst/>
              <a:rect l="l" t="t" r="r" b="b"/>
              <a:pathLst>
                <a:path w="4869" h="3213" extrusionOk="0">
                  <a:moveTo>
                    <a:pt x="530" y="1"/>
                  </a:moveTo>
                  <a:cubicBezTo>
                    <a:pt x="349" y="1"/>
                    <a:pt x="205" y="51"/>
                    <a:pt x="148" y="192"/>
                  </a:cubicBezTo>
                  <a:cubicBezTo>
                    <a:pt x="1" y="568"/>
                    <a:pt x="1638" y="2046"/>
                    <a:pt x="2230" y="2353"/>
                  </a:cubicBezTo>
                  <a:cubicBezTo>
                    <a:pt x="2767" y="2642"/>
                    <a:pt x="4223" y="3213"/>
                    <a:pt x="4614" y="3213"/>
                  </a:cubicBezTo>
                  <a:cubicBezTo>
                    <a:pt x="4653" y="3213"/>
                    <a:pt x="4682" y="3207"/>
                    <a:pt x="4697" y="3195"/>
                  </a:cubicBezTo>
                  <a:cubicBezTo>
                    <a:pt x="4868" y="3058"/>
                    <a:pt x="3378" y="1500"/>
                    <a:pt x="3049" y="1250"/>
                  </a:cubicBezTo>
                  <a:cubicBezTo>
                    <a:pt x="3049" y="1250"/>
                    <a:pt x="1945" y="386"/>
                    <a:pt x="1490" y="227"/>
                  </a:cubicBezTo>
                  <a:cubicBezTo>
                    <a:pt x="1204" y="129"/>
                    <a:pt x="819" y="1"/>
                    <a:pt x="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4"/>
            <p:cNvSpPr/>
            <p:nvPr/>
          </p:nvSpPr>
          <p:spPr>
            <a:xfrm>
              <a:off x="3572700" y="-2245937"/>
              <a:ext cx="203808" cy="121608"/>
            </a:xfrm>
            <a:custGeom>
              <a:avLst/>
              <a:gdLst/>
              <a:ahLst/>
              <a:cxnLst/>
              <a:rect l="l" t="t" r="r" b="b"/>
              <a:pathLst>
                <a:path w="1567" h="935" extrusionOk="0">
                  <a:moveTo>
                    <a:pt x="285" y="1"/>
                  </a:moveTo>
                  <a:cubicBezTo>
                    <a:pt x="249" y="1"/>
                    <a:pt x="217" y="7"/>
                    <a:pt x="191" y="20"/>
                  </a:cubicBezTo>
                  <a:cubicBezTo>
                    <a:pt x="1" y="115"/>
                    <a:pt x="1142" y="935"/>
                    <a:pt x="1408" y="935"/>
                  </a:cubicBezTo>
                  <a:cubicBezTo>
                    <a:pt x="1428" y="935"/>
                    <a:pt x="1444" y="930"/>
                    <a:pt x="1453" y="919"/>
                  </a:cubicBezTo>
                  <a:cubicBezTo>
                    <a:pt x="1566" y="771"/>
                    <a:pt x="1214" y="464"/>
                    <a:pt x="1101" y="384"/>
                  </a:cubicBezTo>
                  <a:cubicBezTo>
                    <a:pt x="923" y="265"/>
                    <a:pt x="521" y="1"/>
                    <a:pt x="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4"/>
            <p:cNvSpPr/>
            <p:nvPr/>
          </p:nvSpPr>
          <p:spPr>
            <a:xfrm>
              <a:off x="3252748" y="-1955119"/>
              <a:ext cx="720416" cy="311110"/>
            </a:xfrm>
            <a:custGeom>
              <a:avLst/>
              <a:gdLst/>
              <a:ahLst/>
              <a:cxnLst/>
              <a:rect l="l" t="t" r="r" b="b"/>
              <a:pathLst>
                <a:path w="5539" h="2392" extrusionOk="0">
                  <a:moveTo>
                    <a:pt x="2693" y="1"/>
                  </a:moveTo>
                  <a:cubicBezTo>
                    <a:pt x="2572" y="1"/>
                    <a:pt x="2451" y="9"/>
                    <a:pt x="2332" y="25"/>
                  </a:cubicBezTo>
                  <a:cubicBezTo>
                    <a:pt x="2332" y="25"/>
                    <a:pt x="0" y="116"/>
                    <a:pt x="12" y="867"/>
                  </a:cubicBezTo>
                  <a:cubicBezTo>
                    <a:pt x="23" y="1617"/>
                    <a:pt x="695" y="2356"/>
                    <a:pt x="1661" y="2391"/>
                  </a:cubicBezTo>
                  <a:cubicBezTo>
                    <a:pt x="1684" y="2391"/>
                    <a:pt x="1709" y="2392"/>
                    <a:pt x="1734" y="2392"/>
                  </a:cubicBezTo>
                  <a:cubicBezTo>
                    <a:pt x="2763" y="2392"/>
                    <a:pt x="5258" y="1733"/>
                    <a:pt x="5403" y="1367"/>
                  </a:cubicBezTo>
                  <a:cubicBezTo>
                    <a:pt x="5539" y="1011"/>
                    <a:pt x="4086" y="1"/>
                    <a:pt x="26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4"/>
            <p:cNvSpPr/>
            <p:nvPr/>
          </p:nvSpPr>
          <p:spPr>
            <a:xfrm>
              <a:off x="3552930" y="-1833901"/>
              <a:ext cx="247249" cy="75436"/>
            </a:xfrm>
            <a:custGeom>
              <a:avLst/>
              <a:gdLst/>
              <a:ahLst/>
              <a:cxnLst/>
              <a:rect l="l" t="t" r="r" b="b"/>
              <a:pathLst>
                <a:path w="1901" h="580" extrusionOk="0">
                  <a:moveTo>
                    <a:pt x="1324" y="0"/>
                  </a:moveTo>
                  <a:cubicBezTo>
                    <a:pt x="925" y="0"/>
                    <a:pt x="1" y="36"/>
                    <a:pt x="81" y="367"/>
                  </a:cubicBezTo>
                  <a:cubicBezTo>
                    <a:pt x="115" y="524"/>
                    <a:pt x="363" y="580"/>
                    <a:pt x="662" y="580"/>
                  </a:cubicBezTo>
                  <a:cubicBezTo>
                    <a:pt x="1163" y="580"/>
                    <a:pt x="1808" y="425"/>
                    <a:pt x="1844" y="332"/>
                  </a:cubicBezTo>
                  <a:cubicBezTo>
                    <a:pt x="1900" y="173"/>
                    <a:pt x="1696" y="14"/>
                    <a:pt x="1503" y="3"/>
                  </a:cubicBezTo>
                  <a:cubicBezTo>
                    <a:pt x="1503" y="3"/>
                    <a:pt x="1433"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4"/>
            <p:cNvSpPr/>
            <p:nvPr/>
          </p:nvSpPr>
          <p:spPr>
            <a:xfrm>
              <a:off x="3152080" y="-1539701"/>
              <a:ext cx="992767" cy="432978"/>
            </a:xfrm>
            <a:custGeom>
              <a:avLst/>
              <a:gdLst/>
              <a:ahLst/>
              <a:cxnLst/>
              <a:rect l="l" t="t" r="r" b="b"/>
              <a:pathLst>
                <a:path w="7633" h="3329" extrusionOk="0">
                  <a:moveTo>
                    <a:pt x="5010" y="0"/>
                  </a:moveTo>
                  <a:cubicBezTo>
                    <a:pt x="4959" y="0"/>
                    <a:pt x="4908" y="2"/>
                    <a:pt x="4858" y="4"/>
                  </a:cubicBezTo>
                  <a:cubicBezTo>
                    <a:pt x="3800" y="49"/>
                    <a:pt x="718" y="948"/>
                    <a:pt x="365" y="1926"/>
                  </a:cubicBezTo>
                  <a:cubicBezTo>
                    <a:pt x="1" y="2904"/>
                    <a:pt x="58" y="3086"/>
                    <a:pt x="683" y="3245"/>
                  </a:cubicBezTo>
                  <a:cubicBezTo>
                    <a:pt x="872" y="3293"/>
                    <a:pt x="1219" y="3329"/>
                    <a:pt x="1660" y="3329"/>
                  </a:cubicBezTo>
                  <a:cubicBezTo>
                    <a:pt x="2687" y="3329"/>
                    <a:pt x="4221" y="3137"/>
                    <a:pt x="5437" y="2460"/>
                  </a:cubicBezTo>
                  <a:cubicBezTo>
                    <a:pt x="7178" y="1482"/>
                    <a:pt x="7633" y="550"/>
                    <a:pt x="7178" y="413"/>
                  </a:cubicBezTo>
                  <a:cubicBezTo>
                    <a:pt x="7178" y="413"/>
                    <a:pt x="6032" y="0"/>
                    <a:pt x="50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4"/>
            <p:cNvSpPr/>
            <p:nvPr/>
          </p:nvSpPr>
          <p:spPr>
            <a:xfrm>
              <a:off x="3663613" y="-1444626"/>
              <a:ext cx="331789" cy="143979"/>
            </a:xfrm>
            <a:custGeom>
              <a:avLst/>
              <a:gdLst/>
              <a:ahLst/>
              <a:cxnLst/>
              <a:rect l="l" t="t" r="r" b="b"/>
              <a:pathLst>
                <a:path w="2551" h="1107" extrusionOk="0">
                  <a:moveTo>
                    <a:pt x="2062" y="1"/>
                  </a:moveTo>
                  <a:lnTo>
                    <a:pt x="2062" y="1"/>
                  </a:lnTo>
                  <a:cubicBezTo>
                    <a:pt x="2062" y="1"/>
                    <a:pt x="1107" y="183"/>
                    <a:pt x="526" y="501"/>
                  </a:cubicBezTo>
                  <a:cubicBezTo>
                    <a:pt x="19" y="795"/>
                    <a:pt x="0" y="1107"/>
                    <a:pt x="349" y="1107"/>
                  </a:cubicBezTo>
                  <a:cubicBezTo>
                    <a:pt x="391" y="1107"/>
                    <a:pt x="439" y="1102"/>
                    <a:pt x="493" y="1092"/>
                  </a:cubicBezTo>
                  <a:cubicBezTo>
                    <a:pt x="970" y="990"/>
                    <a:pt x="2551" y="137"/>
                    <a:pt x="2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3" name="Google Shape;2493;p24"/>
          <p:cNvGrpSpPr/>
          <p:nvPr/>
        </p:nvGrpSpPr>
        <p:grpSpPr>
          <a:xfrm rot="-2700000">
            <a:off x="8022573" y="4211146"/>
            <a:ext cx="2203437" cy="1327559"/>
            <a:chOff x="6267675" y="4640100"/>
            <a:chExt cx="446975" cy="269300"/>
          </a:xfrm>
        </p:grpSpPr>
        <p:sp>
          <p:nvSpPr>
            <p:cNvPr id="2494" name="Google Shape;2494;p24"/>
            <p:cNvSpPr/>
            <p:nvPr/>
          </p:nvSpPr>
          <p:spPr>
            <a:xfrm>
              <a:off x="6267675" y="4640100"/>
              <a:ext cx="443875" cy="269300"/>
            </a:xfrm>
            <a:custGeom>
              <a:avLst/>
              <a:gdLst/>
              <a:ahLst/>
              <a:cxnLst/>
              <a:rect l="l" t="t" r="r" b="b"/>
              <a:pathLst>
                <a:path w="17755" h="10772" extrusionOk="0">
                  <a:moveTo>
                    <a:pt x="4254" y="0"/>
                  </a:moveTo>
                  <a:lnTo>
                    <a:pt x="1331" y="1309"/>
                  </a:lnTo>
                  <a:lnTo>
                    <a:pt x="978" y="1468"/>
                  </a:lnTo>
                  <a:lnTo>
                    <a:pt x="831" y="2014"/>
                  </a:lnTo>
                  <a:lnTo>
                    <a:pt x="330" y="3924"/>
                  </a:lnTo>
                  <a:cubicBezTo>
                    <a:pt x="330" y="3924"/>
                    <a:pt x="705" y="4868"/>
                    <a:pt x="819" y="5585"/>
                  </a:cubicBezTo>
                  <a:cubicBezTo>
                    <a:pt x="864" y="5858"/>
                    <a:pt x="876" y="6108"/>
                    <a:pt x="808" y="6245"/>
                  </a:cubicBezTo>
                  <a:cubicBezTo>
                    <a:pt x="694" y="6460"/>
                    <a:pt x="581" y="6733"/>
                    <a:pt x="501" y="7029"/>
                  </a:cubicBezTo>
                  <a:cubicBezTo>
                    <a:pt x="376" y="7416"/>
                    <a:pt x="308" y="7860"/>
                    <a:pt x="341" y="8303"/>
                  </a:cubicBezTo>
                  <a:cubicBezTo>
                    <a:pt x="364" y="8656"/>
                    <a:pt x="250" y="9417"/>
                    <a:pt x="148" y="9998"/>
                  </a:cubicBezTo>
                  <a:cubicBezTo>
                    <a:pt x="148" y="10020"/>
                    <a:pt x="137" y="10043"/>
                    <a:pt x="137" y="10066"/>
                  </a:cubicBezTo>
                  <a:cubicBezTo>
                    <a:pt x="68" y="10464"/>
                    <a:pt x="0" y="10771"/>
                    <a:pt x="0" y="10771"/>
                  </a:cubicBezTo>
                  <a:lnTo>
                    <a:pt x="17754" y="10771"/>
                  </a:lnTo>
                  <a:lnTo>
                    <a:pt x="17742" y="8667"/>
                  </a:lnTo>
                  <a:lnTo>
                    <a:pt x="17742" y="8257"/>
                  </a:lnTo>
                  <a:lnTo>
                    <a:pt x="17742" y="8178"/>
                  </a:lnTo>
                  <a:lnTo>
                    <a:pt x="17742" y="8166"/>
                  </a:lnTo>
                  <a:lnTo>
                    <a:pt x="17742" y="8052"/>
                  </a:lnTo>
                  <a:lnTo>
                    <a:pt x="17731" y="7382"/>
                  </a:lnTo>
                  <a:lnTo>
                    <a:pt x="17731" y="7347"/>
                  </a:lnTo>
                  <a:lnTo>
                    <a:pt x="17709" y="3197"/>
                  </a:lnTo>
                  <a:lnTo>
                    <a:pt x="16662" y="2969"/>
                  </a:lnTo>
                  <a:lnTo>
                    <a:pt x="16412" y="2912"/>
                  </a:lnTo>
                  <a:lnTo>
                    <a:pt x="16400" y="2912"/>
                  </a:lnTo>
                  <a:lnTo>
                    <a:pt x="15957" y="2810"/>
                  </a:lnTo>
                  <a:lnTo>
                    <a:pt x="15945" y="2810"/>
                  </a:lnTo>
                  <a:cubicBezTo>
                    <a:pt x="15923" y="2810"/>
                    <a:pt x="15889" y="2798"/>
                    <a:pt x="15866" y="2787"/>
                  </a:cubicBezTo>
                  <a:cubicBezTo>
                    <a:pt x="15832" y="2787"/>
                    <a:pt x="15798" y="2775"/>
                    <a:pt x="15763" y="2764"/>
                  </a:cubicBezTo>
                  <a:cubicBezTo>
                    <a:pt x="15741" y="2764"/>
                    <a:pt x="15730" y="2753"/>
                    <a:pt x="15707" y="2753"/>
                  </a:cubicBezTo>
                  <a:cubicBezTo>
                    <a:pt x="15695" y="2753"/>
                    <a:pt x="15684" y="2742"/>
                    <a:pt x="15672" y="2742"/>
                  </a:cubicBezTo>
                  <a:cubicBezTo>
                    <a:pt x="15627" y="2730"/>
                    <a:pt x="15581" y="2719"/>
                    <a:pt x="15548" y="2707"/>
                  </a:cubicBezTo>
                  <a:cubicBezTo>
                    <a:pt x="15502" y="2696"/>
                    <a:pt x="15468" y="2684"/>
                    <a:pt x="15434" y="2684"/>
                  </a:cubicBezTo>
                  <a:cubicBezTo>
                    <a:pt x="15422" y="2673"/>
                    <a:pt x="15411" y="2673"/>
                    <a:pt x="15411" y="2673"/>
                  </a:cubicBezTo>
                  <a:cubicBezTo>
                    <a:pt x="15377" y="2662"/>
                    <a:pt x="15354" y="2662"/>
                    <a:pt x="15331" y="2651"/>
                  </a:cubicBezTo>
                  <a:cubicBezTo>
                    <a:pt x="14967" y="2560"/>
                    <a:pt x="14843" y="2548"/>
                    <a:pt x="13944" y="2525"/>
                  </a:cubicBezTo>
                  <a:cubicBezTo>
                    <a:pt x="13777" y="2519"/>
                    <a:pt x="13629" y="2517"/>
                    <a:pt x="13493" y="2517"/>
                  </a:cubicBezTo>
                  <a:cubicBezTo>
                    <a:pt x="13119" y="2517"/>
                    <a:pt x="12849" y="2534"/>
                    <a:pt x="12601" y="2534"/>
                  </a:cubicBezTo>
                  <a:cubicBezTo>
                    <a:pt x="12265" y="2534"/>
                    <a:pt x="11970" y="2503"/>
                    <a:pt x="11510" y="2355"/>
                  </a:cubicBezTo>
                  <a:cubicBezTo>
                    <a:pt x="10589" y="2059"/>
                    <a:pt x="10259" y="2105"/>
                    <a:pt x="9258" y="1764"/>
                  </a:cubicBezTo>
                  <a:cubicBezTo>
                    <a:pt x="9235" y="1764"/>
                    <a:pt x="9224" y="1752"/>
                    <a:pt x="9212" y="1752"/>
                  </a:cubicBezTo>
                  <a:cubicBezTo>
                    <a:pt x="8201" y="1400"/>
                    <a:pt x="6665" y="240"/>
                    <a:pt x="6665" y="240"/>
                  </a:cubicBezTo>
                  <a:lnTo>
                    <a:pt x="5790" y="149"/>
                  </a:lnTo>
                  <a:lnTo>
                    <a:pt x="42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4"/>
            <p:cNvSpPr/>
            <p:nvPr/>
          </p:nvSpPr>
          <p:spPr>
            <a:xfrm>
              <a:off x="6351550" y="4771450"/>
              <a:ext cx="36700" cy="31250"/>
            </a:xfrm>
            <a:custGeom>
              <a:avLst/>
              <a:gdLst/>
              <a:ahLst/>
              <a:cxnLst/>
              <a:rect l="l" t="t" r="r" b="b"/>
              <a:pathLst>
                <a:path w="1468" h="1250" extrusionOk="0">
                  <a:moveTo>
                    <a:pt x="762" y="1"/>
                  </a:moveTo>
                  <a:cubicBezTo>
                    <a:pt x="478" y="12"/>
                    <a:pt x="274" y="194"/>
                    <a:pt x="114" y="410"/>
                  </a:cubicBezTo>
                  <a:cubicBezTo>
                    <a:pt x="1" y="569"/>
                    <a:pt x="69" y="786"/>
                    <a:pt x="183" y="922"/>
                  </a:cubicBezTo>
                  <a:lnTo>
                    <a:pt x="353" y="1127"/>
                  </a:lnTo>
                  <a:cubicBezTo>
                    <a:pt x="428" y="1209"/>
                    <a:pt x="536" y="1250"/>
                    <a:pt x="644" y="1250"/>
                  </a:cubicBezTo>
                  <a:cubicBezTo>
                    <a:pt x="717" y="1250"/>
                    <a:pt x="790" y="1232"/>
                    <a:pt x="853" y="1195"/>
                  </a:cubicBezTo>
                  <a:cubicBezTo>
                    <a:pt x="944" y="1195"/>
                    <a:pt x="1047" y="1173"/>
                    <a:pt x="1126" y="1115"/>
                  </a:cubicBezTo>
                  <a:cubicBezTo>
                    <a:pt x="1388" y="968"/>
                    <a:pt x="1467" y="649"/>
                    <a:pt x="1354" y="387"/>
                  </a:cubicBezTo>
                  <a:cubicBezTo>
                    <a:pt x="1263" y="160"/>
                    <a:pt x="1024" y="1"/>
                    <a:pt x="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4"/>
            <p:cNvSpPr/>
            <p:nvPr/>
          </p:nvSpPr>
          <p:spPr>
            <a:xfrm>
              <a:off x="6422900" y="4738950"/>
              <a:ext cx="27325" cy="42175"/>
            </a:xfrm>
            <a:custGeom>
              <a:avLst/>
              <a:gdLst/>
              <a:ahLst/>
              <a:cxnLst/>
              <a:rect l="l" t="t" r="r" b="b"/>
              <a:pathLst>
                <a:path w="1093" h="1687" extrusionOk="0">
                  <a:moveTo>
                    <a:pt x="854" y="1040"/>
                  </a:moveTo>
                  <a:cubicBezTo>
                    <a:pt x="865" y="1061"/>
                    <a:pt x="868" y="1069"/>
                    <a:pt x="867" y="1069"/>
                  </a:cubicBezTo>
                  <a:cubicBezTo>
                    <a:pt x="866" y="1069"/>
                    <a:pt x="860" y="1058"/>
                    <a:pt x="854" y="1040"/>
                  </a:cubicBezTo>
                  <a:close/>
                  <a:moveTo>
                    <a:pt x="505" y="1"/>
                  </a:moveTo>
                  <a:cubicBezTo>
                    <a:pt x="357" y="1"/>
                    <a:pt x="198" y="80"/>
                    <a:pt x="137" y="209"/>
                  </a:cubicBezTo>
                  <a:cubicBezTo>
                    <a:pt x="69" y="345"/>
                    <a:pt x="24" y="471"/>
                    <a:pt x="35" y="618"/>
                  </a:cubicBezTo>
                  <a:cubicBezTo>
                    <a:pt x="1" y="800"/>
                    <a:pt x="1" y="994"/>
                    <a:pt x="24" y="1187"/>
                  </a:cubicBezTo>
                  <a:cubicBezTo>
                    <a:pt x="68" y="1450"/>
                    <a:pt x="274" y="1686"/>
                    <a:pt x="528" y="1686"/>
                  </a:cubicBezTo>
                  <a:cubicBezTo>
                    <a:pt x="603" y="1686"/>
                    <a:pt x="683" y="1666"/>
                    <a:pt x="763" y="1619"/>
                  </a:cubicBezTo>
                  <a:cubicBezTo>
                    <a:pt x="1014" y="1472"/>
                    <a:pt x="1093" y="1050"/>
                    <a:pt x="1093" y="777"/>
                  </a:cubicBezTo>
                  <a:cubicBezTo>
                    <a:pt x="1093" y="482"/>
                    <a:pt x="945" y="232"/>
                    <a:pt x="706" y="61"/>
                  </a:cubicBezTo>
                  <a:cubicBezTo>
                    <a:pt x="650" y="20"/>
                    <a:pt x="579" y="1"/>
                    <a:pt x="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4"/>
            <p:cNvSpPr/>
            <p:nvPr/>
          </p:nvSpPr>
          <p:spPr>
            <a:xfrm>
              <a:off x="6399600" y="4818575"/>
              <a:ext cx="35575" cy="31675"/>
            </a:xfrm>
            <a:custGeom>
              <a:avLst/>
              <a:gdLst/>
              <a:ahLst/>
              <a:cxnLst/>
              <a:rect l="l" t="t" r="r" b="b"/>
              <a:pathLst>
                <a:path w="1423" h="1267" extrusionOk="0">
                  <a:moveTo>
                    <a:pt x="876" y="1"/>
                  </a:moveTo>
                  <a:cubicBezTo>
                    <a:pt x="759" y="1"/>
                    <a:pt x="642" y="48"/>
                    <a:pt x="546" y="152"/>
                  </a:cubicBezTo>
                  <a:cubicBezTo>
                    <a:pt x="535" y="152"/>
                    <a:pt x="523" y="163"/>
                    <a:pt x="523" y="175"/>
                  </a:cubicBezTo>
                  <a:cubicBezTo>
                    <a:pt x="331" y="277"/>
                    <a:pt x="171" y="425"/>
                    <a:pt x="80" y="630"/>
                  </a:cubicBezTo>
                  <a:cubicBezTo>
                    <a:pt x="12" y="766"/>
                    <a:pt x="0" y="913"/>
                    <a:pt x="80" y="1050"/>
                  </a:cubicBezTo>
                  <a:cubicBezTo>
                    <a:pt x="149" y="1175"/>
                    <a:pt x="296" y="1266"/>
                    <a:pt x="444" y="1266"/>
                  </a:cubicBezTo>
                  <a:cubicBezTo>
                    <a:pt x="808" y="1255"/>
                    <a:pt x="1274" y="1085"/>
                    <a:pt x="1400" y="698"/>
                  </a:cubicBezTo>
                  <a:cubicBezTo>
                    <a:pt x="1422" y="607"/>
                    <a:pt x="1422" y="527"/>
                    <a:pt x="1411" y="459"/>
                  </a:cubicBezTo>
                  <a:lnTo>
                    <a:pt x="1411" y="448"/>
                  </a:lnTo>
                  <a:cubicBezTo>
                    <a:pt x="1400" y="258"/>
                    <a:pt x="1247" y="26"/>
                    <a:pt x="1038" y="26"/>
                  </a:cubicBezTo>
                  <a:cubicBezTo>
                    <a:pt x="1033" y="26"/>
                    <a:pt x="1029" y="26"/>
                    <a:pt x="1024" y="26"/>
                  </a:cubicBezTo>
                  <a:cubicBezTo>
                    <a:pt x="976" y="9"/>
                    <a:pt x="926" y="1"/>
                    <a:pt x="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4"/>
            <p:cNvSpPr/>
            <p:nvPr/>
          </p:nvSpPr>
          <p:spPr>
            <a:xfrm>
              <a:off x="6318275" y="4838550"/>
              <a:ext cx="38425" cy="35225"/>
            </a:xfrm>
            <a:custGeom>
              <a:avLst/>
              <a:gdLst/>
              <a:ahLst/>
              <a:cxnLst/>
              <a:rect l="l" t="t" r="r" b="b"/>
              <a:pathLst>
                <a:path w="1537" h="1409" extrusionOk="0">
                  <a:moveTo>
                    <a:pt x="614" y="0"/>
                  </a:moveTo>
                  <a:cubicBezTo>
                    <a:pt x="469" y="0"/>
                    <a:pt x="326" y="71"/>
                    <a:pt x="251" y="205"/>
                  </a:cubicBezTo>
                  <a:cubicBezTo>
                    <a:pt x="240" y="240"/>
                    <a:pt x="217" y="286"/>
                    <a:pt x="217" y="331"/>
                  </a:cubicBezTo>
                  <a:cubicBezTo>
                    <a:pt x="183" y="376"/>
                    <a:pt x="149" y="422"/>
                    <a:pt x="137" y="467"/>
                  </a:cubicBezTo>
                  <a:cubicBezTo>
                    <a:pt x="1" y="842"/>
                    <a:pt x="387" y="1138"/>
                    <a:pt x="660" y="1309"/>
                  </a:cubicBezTo>
                  <a:cubicBezTo>
                    <a:pt x="763" y="1373"/>
                    <a:pt x="873" y="1408"/>
                    <a:pt x="984" y="1408"/>
                  </a:cubicBezTo>
                  <a:cubicBezTo>
                    <a:pt x="1070" y="1408"/>
                    <a:pt x="1156" y="1388"/>
                    <a:pt x="1241" y="1343"/>
                  </a:cubicBezTo>
                  <a:cubicBezTo>
                    <a:pt x="1445" y="1218"/>
                    <a:pt x="1536" y="968"/>
                    <a:pt x="1479" y="740"/>
                  </a:cubicBezTo>
                  <a:cubicBezTo>
                    <a:pt x="1400" y="433"/>
                    <a:pt x="1092" y="195"/>
                    <a:pt x="831" y="58"/>
                  </a:cubicBezTo>
                  <a:cubicBezTo>
                    <a:pt x="765" y="19"/>
                    <a:pt x="69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4"/>
            <p:cNvSpPr/>
            <p:nvPr/>
          </p:nvSpPr>
          <p:spPr>
            <a:xfrm>
              <a:off x="6294950" y="4724300"/>
              <a:ext cx="37000" cy="34625"/>
            </a:xfrm>
            <a:custGeom>
              <a:avLst/>
              <a:gdLst/>
              <a:ahLst/>
              <a:cxnLst/>
              <a:rect l="l" t="t" r="r" b="b"/>
              <a:pathLst>
                <a:path w="1480" h="1385" extrusionOk="0">
                  <a:moveTo>
                    <a:pt x="987" y="0"/>
                  </a:moveTo>
                  <a:cubicBezTo>
                    <a:pt x="931" y="0"/>
                    <a:pt x="874" y="11"/>
                    <a:pt x="820" y="33"/>
                  </a:cubicBezTo>
                  <a:lnTo>
                    <a:pt x="797" y="33"/>
                  </a:lnTo>
                  <a:cubicBezTo>
                    <a:pt x="762" y="24"/>
                    <a:pt x="726" y="19"/>
                    <a:pt x="690" y="19"/>
                  </a:cubicBezTo>
                  <a:cubicBezTo>
                    <a:pt x="505" y="19"/>
                    <a:pt x="324" y="137"/>
                    <a:pt x="286" y="317"/>
                  </a:cubicBezTo>
                  <a:cubicBezTo>
                    <a:pt x="274" y="374"/>
                    <a:pt x="263" y="420"/>
                    <a:pt x="274" y="476"/>
                  </a:cubicBezTo>
                  <a:cubicBezTo>
                    <a:pt x="195" y="556"/>
                    <a:pt x="137" y="658"/>
                    <a:pt x="81" y="761"/>
                  </a:cubicBezTo>
                  <a:cubicBezTo>
                    <a:pt x="1" y="920"/>
                    <a:pt x="1" y="1136"/>
                    <a:pt x="149" y="1262"/>
                  </a:cubicBezTo>
                  <a:cubicBezTo>
                    <a:pt x="231" y="1343"/>
                    <a:pt x="333" y="1384"/>
                    <a:pt x="439" y="1384"/>
                  </a:cubicBezTo>
                  <a:cubicBezTo>
                    <a:pt x="509" y="1384"/>
                    <a:pt x="581" y="1366"/>
                    <a:pt x="650" y="1330"/>
                  </a:cubicBezTo>
                  <a:cubicBezTo>
                    <a:pt x="865" y="1227"/>
                    <a:pt x="1036" y="1034"/>
                    <a:pt x="1127" y="818"/>
                  </a:cubicBezTo>
                  <a:cubicBezTo>
                    <a:pt x="1150" y="807"/>
                    <a:pt x="1184" y="795"/>
                    <a:pt x="1207" y="772"/>
                  </a:cubicBezTo>
                  <a:cubicBezTo>
                    <a:pt x="1400" y="670"/>
                    <a:pt x="1479" y="385"/>
                    <a:pt x="1355" y="203"/>
                  </a:cubicBezTo>
                  <a:cubicBezTo>
                    <a:pt x="1273" y="72"/>
                    <a:pt x="1132" y="0"/>
                    <a:pt x="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4"/>
            <p:cNvSpPr/>
            <p:nvPr/>
          </p:nvSpPr>
          <p:spPr>
            <a:xfrm>
              <a:off x="6478925" y="4851625"/>
              <a:ext cx="31300" cy="32150"/>
            </a:xfrm>
            <a:custGeom>
              <a:avLst/>
              <a:gdLst/>
              <a:ahLst/>
              <a:cxnLst/>
              <a:rect l="l" t="t" r="r" b="b"/>
              <a:pathLst>
                <a:path w="1252" h="1286" extrusionOk="0">
                  <a:moveTo>
                    <a:pt x="694" y="1"/>
                  </a:moveTo>
                  <a:cubicBezTo>
                    <a:pt x="297" y="24"/>
                    <a:pt x="12" y="410"/>
                    <a:pt x="1" y="786"/>
                  </a:cubicBezTo>
                  <a:cubicBezTo>
                    <a:pt x="1" y="865"/>
                    <a:pt x="24" y="933"/>
                    <a:pt x="69" y="1002"/>
                  </a:cubicBezTo>
                  <a:cubicBezTo>
                    <a:pt x="149" y="1189"/>
                    <a:pt x="334" y="1286"/>
                    <a:pt x="531" y="1286"/>
                  </a:cubicBezTo>
                  <a:cubicBezTo>
                    <a:pt x="585" y="1286"/>
                    <a:pt x="640" y="1278"/>
                    <a:pt x="694" y="1264"/>
                  </a:cubicBezTo>
                  <a:cubicBezTo>
                    <a:pt x="865" y="1218"/>
                    <a:pt x="1013" y="1082"/>
                    <a:pt x="1104" y="933"/>
                  </a:cubicBezTo>
                  <a:cubicBezTo>
                    <a:pt x="1195" y="774"/>
                    <a:pt x="1252" y="570"/>
                    <a:pt x="1217" y="399"/>
                  </a:cubicBezTo>
                  <a:cubicBezTo>
                    <a:pt x="1172" y="228"/>
                    <a:pt x="1058" y="92"/>
                    <a:pt x="899" y="35"/>
                  </a:cubicBezTo>
                  <a:cubicBezTo>
                    <a:pt x="842" y="13"/>
                    <a:pt x="774" y="1"/>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4"/>
            <p:cNvSpPr/>
            <p:nvPr/>
          </p:nvSpPr>
          <p:spPr>
            <a:xfrm>
              <a:off x="6505375" y="4781700"/>
              <a:ext cx="37850" cy="28575"/>
            </a:xfrm>
            <a:custGeom>
              <a:avLst/>
              <a:gdLst/>
              <a:ahLst/>
              <a:cxnLst/>
              <a:rect l="l" t="t" r="r" b="b"/>
              <a:pathLst>
                <a:path w="1514" h="1143" extrusionOk="0">
                  <a:moveTo>
                    <a:pt x="682" y="0"/>
                  </a:moveTo>
                  <a:cubicBezTo>
                    <a:pt x="569" y="0"/>
                    <a:pt x="455" y="29"/>
                    <a:pt x="341" y="80"/>
                  </a:cubicBezTo>
                  <a:cubicBezTo>
                    <a:pt x="148" y="159"/>
                    <a:pt x="0" y="353"/>
                    <a:pt x="35" y="581"/>
                  </a:cubicBezTo>
                  <a:cubicBezTo>
                    <a:pt x="86" y="991"/>
                    <a:pt x="582" y="1143"/>
                    <a:pt x="954" y="1143"/>
                  </a:cubicBezTo>
                  <a:cubicBezTo>
                    <a:pt x="994" y="1143"/>
                    <a:pt x="1033" y="1141"/>
                    <a:pt x="1069" y="1137"/>
                  </a:cubicBezTo>
                  <a:cubicBezTo>
                    <a:pt x="1217" y="1126"/>
                    <a:pt x="1354" y="1069"/>
                    <a:pt x="1433" y="933"/>
                  </a:cubicBezTo>
                  <a:cubicBezTo>
                    <a:pt x="1501" y="808"/>
                    <a:pt x="1513" y="637"/>
                    <a:pt x="1433" y="512"/>
                  </a:cubicBezTo>
                  <a:cubicBezTo>
                    <a:pt x="1410" y="478"/>
                    <a:pt x="1388" y="444"/>
                    <a:pt x="1354" y="410"/>
                  </a:cubicBezTo>
                  <a:cubicBezTo>
                    <a:pt x="1319" y="319"/>
                    <a:pt x="1263" y="239"/>
                    <a:pt x="1172" y="194"/>
                  </a:cubicBezTo>
                  <a:cubicBezTo>
                    <a:pt x="1126" y="159"/>
                    <a:pt x="1081" y="114"/>
                    <a:pt x="1024" y="91"/>
                  </a:cubicBezTo>
                  <a:cubicBezTo>
                    <a:pt x="910" y="29"/>
                    <a:pt x="796" y="0"/>
                    <a:pt x="6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4"/>
            <p:cNvSpPr/>
            <p:nvPr/>
          </p:nvSpPr>
          <p:spPr>
            <a:xfrm>
              <a:off x="6523000" y="4719125"/>
              <a:ext cx="35575" cy="27375"/>
            </a:xfrm>
            <a:custGeom>
              <a:avLst/>
              <a:gdLst/>
              <a:ahLst/>
              <a:cxnLst/>
              <a:rect l="l" t="t" r="r" b="b"/>
              <a:pathLst>
                <a:path w="1423" h="1095" extrusionOk="0">
                  <a:moveTo>
                    <a:pt x="690" y="0"/>
                  </a:moveTo>
                  <a:cubicBezTo>
                    <a:pt x="529" y="0"/>
                    <a:pt x="369" y="41"/>
                    <a:pt x="228" y="115"/>
                  </a:cubicBezTo>
                  <a:cubicBezTo>
                    <a:pt x="80" y="195"/>
                    <a:pt x="0" y="388"/>
                    <a:pt x="23" y="559"/>
                  </a:cubicBezTo>
                  <a:cubicBezTo>
                    <a:pt x="0" y="786"/>
                    <a:pt x="159" y="979"/>
                    <a:pt x="376" y="1059"/>
                  </a:cubicBezTo>
                  <a:cubicBezTo>
                    <a:pt x="461" y="1083"/>
                    <a:pt x="553" y="1095"/>
                    <a:pt x="644" y="1095"/>
                  </a:cubicBezTo>
                  <a:cubicBezTo>
                    <a:pt x="723" y="1095"/>
                    <a:pt x="802" y="1086"/>
                    <a:pt x="876" y="1070"/>
                  </a:cubicBezTo>
                  <a:cubicBezTo>
                    <a:pt x="1047" y="1036"/>
                    <a:pt x="1240" y="934"/>
                    <a:pt x="1331" y="774"/>
                  </a:cubicBezTo>
                  <a:cubicBezTo>
                    <a:pt x="1422" y="592"/>
                    <a:pt x="1388" y="388"/>
                    <a:pt x="1274" y="240"/>
                  </a:cubicBezTo>
                  <a:cubicBezTo>
                    <a:pt x="1206" y="127"/>
                    <a:pt x="1092" y="46"/>
                    <a:pt x="945" y="36"/>
                  </a:cubicBezTo>
                  <a:cubicBezTo>
                    <a:pt x="861" y="12"/>
                    <a:pt x="776" y="0"/>
                    <a:pt x="6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4"/>
            <p:cNvSpPr/>
            <p:nvPr/>
          </p:nvSpPr>
          <p:spPr>
            <a:xfrm>
              <a:off x="6613700" y="4767250"/>
              <a:ext cx="44375" cy="31450"/>
            </a:xfrm>
            <a:custGeom>
              <a:avLst/>
              <a:gdLst/>
              <a:ahLst/>
              <a:cxnLst/>
              <a:rect l="l" t="t" r="r" b="b"/>
              <a:pathLst>
                <a:path w="1775" h="1258" extrusionOk="0">
                  <a:moveTo>
                    <a:pt x="614" y="1"/>
                  </a:moveTo>
                  <a:cubicBezTo>
                    <a:pt x="429" y="1"/>
                    <a:pt x="250" y="75"/>
                    <a:pt x="137" y="249"/>
                  </a:cubicBezTo>
                  <a:cubicBezTo>
                    <a:pt x="1" y="464"/>
                    <a:pt x="46" y="749"/>
                    <a:pt x="228" y="931"/>
                  </a:cubicBezTo>
                  <a:cubicBezTo>
                    <a:pt x="353" y="1056"/>
                    <a:pt x="569" y="1192"/>
                    <a:pt x="740" y="1238"/>
                  </a:cubicBezTo>
                  <a:cubicBezTo>
                    <a:pt x="780" y="1251"/>
                    <a:pt x="824" y="1258"/>
                    <a:pt x="868" y="1258"/>
                  </a:cubicBezTo>
                  <a:cubicBezTo>
                    <a:pt x="937" y="1258"/>
                    <a:pt x="1007" y="1243"/>
                    <a:pt x="1070" y="1215"/>
                  </a:cubicBezTo>
                  <a:cubicBezTo>
                    <a:pt x="1102" y="1220"/>
                    <a:pt x="1135" y="1223"/>
                    <a:pt x="1167" y="1223"/>
                  </a:cubicBezTo>
                  <a:cubicBezTo>
                    <a:pt x="1348" y="1223"/>
                    <a:pt x="1517" y="1140"/>
                    <a:pt x="1604" y="977"/>
                  </a:cubicBezTo>
                  <a:cubicBezTo>
                    <a:pt x="1775" y="669"/>
                    <a:pt x="1558" y="408"/>
                    <a:pt x="1297" y="249"/>
                  </a:cubicBezTo>
                  <a:cubicBezTo>
                    <a:pt x="1149" y="158"/>
                    <a:pt x="967" y="55"/>
                    <a:pt x="785" y="21"/>
                  </a:cubicBezTo>
                  <a:cubicBezTo>
                    <a:pt x="729" y="8"/>
                    <a:pt x="671" y="1"/>
                    <a:pt x="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4"/>
            <p:cNvSpPr/>
            <p:nvPr/>
          </p:nvSpPr>
          <p:spPr>
            <a:xfrm>
              <a:off x="6573900" y="4834575"/>
              <a:ext cx="42950" cy="31525"/>
            </a:xfrm>
            <a:custGeom>
              <a:avLst/>
              <a:gdLst/>
              <a:ahLst/>
              <a:cxnLst/>
              <a:rect l="l" t="t" r="r" b="b"/>
              <a:pathLst>
                <a:path w="1718" h="1261" extrusionOk="0">
                  <a:moveTo>
                    <a:pt x="1059" y="1"/>
                  </a:moveTo>
                  <a:cubicBezTo>
                    <a:pt x="880" y="1"/>
                    <a:pt x="692" y="57"/>
                    <a:pt x="546" y="137"/>
                  </a:cubicBezTo>
                  <a:cubicBezTo>
                    <a:pt x="421" y="205"/>
                    <a:pt x="284" y="308"/>
                    <a:pt x="182" y="422"/>
                  </a:cubicBezTo>
                  <a:cubicBezTo>
                    <a:pt x="0" y="604"/>
                    <a:pt x="11" y="910"/>
                    <a:pt x="205" y="1081"/>
                  </a:cubicBezTo>
                  <a:cubicBezTo>
                    <a:pt x="334" y="1205"/>
                    <a:pt x="499" y="1261"/>
                    <a:pt x="668" y="1261"/>
                  </a:cubicBezTo>
                  <a:cubicBezTo>
                    <a:pt x="872" y="1261"/>
                    <a:pt x="1079" y="1179"/>
                    <a:pt x="1229" y="1036"/>
                  </a:cubicBezTo>
                  <a:lnTo>
                    <a:pt x="1274" y="990"/>
                  </a:lnTo>
                  <a:cubicBezTo>
                    <a:pt x="1524" y="865"/>
                    <a:pt x="1717" y="637"/>
                    <a:pt x="1593" y="331"/>
                  </a:cubicBezTo>
                  <a:cubicBezTo>
                    <a:pt x="1497" y="90"/>
                    <a:pt x="1285" y="1"/>
                    <a:pt x="10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4"/>
            <p:cNvSpPr/>
            <p:nvPr/>
          </p:nvSpPr>
          <p:spPr>
            <a:xfrm>
              <a:off x="6639000" y="4884300"/>
              <a:ext cx="31875" cy="25100"/>
            </a:xfrm>
            <a:custGeom>
              <a:avLst/>
              <a:gdLst/>
              <a:ahLst/>
              <a:cxnLst/>
              <a:rect l="l" t="t" r="r" b="b"/>
              <a:pathLst>
                <a:path w="1275" h="1004" extrusionOk="0">
                  <a:moveTo>
                    <a:pt x="692" y="0"/>
                  </a:moveTo>
                  <a:cubicBezTo>
                    <a:pt x="562" y="0"/>
                    <a:pt x="435" y="47"/>
                    <a:pt x="331" y="127"/>
                  </a:cubicBezTo>
                  <a:cubicBezTo>
                    <a:pt x="263" y="161"/>
                    <a:pt x="205" y="195"/>
                    <a:pt x="149" y="252"/>
                  </a:cubicBezTo>
                  <a:cubicBezTo>
                    <a:pt x="58" y="366"/>
                    <a:pt x="0" y="514"/>
                    <a:pt x="23" y="662"/>
                  </a:cubicBezTo>
                  <a:cubicBezTo>
                    <a:pt x="35" y="787"/>
                    <a:pt x="91" y="900"/>
                    <a:pt x="172" y="1003"/>
                  </a:cubicBezTo>
                  <a:lnTo>
                    <a:pt x="1150" y="1003"/>
                  </a:lnTo>
                  <a:cubicBezTo>
                    <a:pt x="1229" y="867"/>
                    <a:pt x="1274" y="707"/>
                    <a:pt x="1263" y="559"/>
                  </a:cubicBezTo>
                  <a:cubicBezTo>
                    <a:pt x="1241" y="321"/>
                    <a:pt x="1092" y="93"/>
                    <a:pt x="854" y="25"/>
                  </a:cubicBezTo>
                  <a:cubicBezTo>
                    <a:pt x="801" y="8"/>
                    <a:pt x="746" y="0"/>
                    <a:pt x="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4"/>
            <p:cNvSpPr/>
            <p:nvPr/>
          </p:nvSpPr>
          <p:spPr>
            <a:xfrm>
              <a:off x="6387075" y="4893625"/>
              <a:ext cx="28475" cy="15775"/>
            </a:xfrm>
            <a:custGeom>
              <a:avLst/>
              <a:gdLst/>
              <a:ahLst/>
              <a:cxnLst/>
              <a:rect l="l" t="t" r="r" b="b"/>
              <a:pathLst>
                <a:path w="1139" h="631" extrusionOk="0">
                  <a:moveTo>
                    <a:pt x="676" y="1"/>
                  </a:moveTo>
                  <a:cubicBezTo>
                    <a:pt x="604" y="1"/>
                    <a:pt x="531" y="20"/>
                    <a:pt x="468" y="61"/>
                  </a:cubicBezTo>
                  <a:cubicBezTo>
                    <a:pt x="456" y="61"/>
                    <a:pt x="445" y="72"/>
                    <a:pt x="445" y="84"/>
                  </a:cubicBezTo>
                  <a:cubicBezTo>
                    <a:pt x="399" y="95"/>
                    <a:pt x="365" y="118"/>
                    <a:pt x="331" y="152"/>
                  </a:cubicBezTo>
                  <a:cubicBezTo>
                    <a:pt x="217" y="243"/>
                    <a:pt x="115" y="368"/>
                    <a:pt x="46" y="505"/>
                  </a:cubicBezTo>
                  <a:cubicBezTo>
                    <a:pt x="24" y="539"/>
                    <a:pt x="13" y="585"/>
                    <a:pt x="1" y="630"/>
                  </a:cubicBezTo>
                  <a:lnTo>
                    <a:pt x="1115" y="630"/>
                  </a:lnTo>
                  <a:cubicBezTo>
                    <a:pt x="1138" y="482"/>
                    <a:pt x="1115" y="334"/>
                    <a:pt x="1047" y="209"/>
                  </a:cubicBezTo>
                  <a:cubicBezTo>
                    <a:pt x="971" y="80"/>
                    <a:pt x="823" y="1"/>
                    <a:pt x="6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4"/>
            <p:cNvSpPr/>
            <p:nvPr/>
          </p:nvSpPr>
          <p:spPr>
            <a:xfrm>
              <a:off x="6661750" y="4706350"/>
              <a:ext cx="875" cy="300"/>
            </a:xfrm>
            <a:custGeom>
              <a:avLst/>
              <a:gdLst/>
              <a:ahLst/>
              <a:cxnLst/>
              <a:rect l="l" t="t" r="r" b="b"/>
              <a:pathLst>
                <a:path w="35" h="12" extrusionOk="0">
                  <a:moveTo>
                    <a:pt x="0" y="1"/>
                  </a:moveTo>
                  <a:lnTo>
                    <a:pt x="0" y="12"/>
                  </a:lnTo>
                  <a:lnTo>
                    <a:pt x="35" y="12"/>
                  </a:lnTo>
                  <a:cubicBezTo>
                    <a:pt x="23" y="12"/>
                    <a:pt x="12" y="1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4"/>
            <p:cNvSpPr/>
            <p:nvPr/>
          </p:nvSpPr>
          <p:spPr>
            <a:xfrm>
              <a:off x="6644125" y="4706350"/>
              <a:ext cx="40125" cy="21075"/>
            </a:xfrm>
            <a:custGeom>
              <a:avLst/>
              <a:gdLst/>
              <a:ahLst/>
              <a:cxnLst/>
              <a:rect l="l" t="t" r="r" b="b"/>
              <a:pathLst>
                <a:path w="1605" h="843" extrusionOk="0">
                  <a:moveTo>
                    <a:pt x="273" y="1"/>
                  </a:moveTo>
                  <a:lnTo>
                    <a:pt x="273" y="1"/>
                  </a:lnTo>
                  <a:cubicBezTo>
                    <a:pt x="23" y="160"/>
                    <a:pt x="0" y="580"/>
                    <a:pt x="285" y="717"/>
                  </a:cubicBezTo>
                  <a:cubicBezTo>
                    <a:pt x="376" y="774"/>
                    <a:pt x="478" y="797"/>
                    <a:pt x="581" y="797"/>
                  </a:cubicBezTo>
                  <a:cubicBezTo>
                    <a:pt x="592" y="797"/>
                    <a:pt x="614" y="808"/>
                    <a:pt x="626" y="808"/>
                  </a:cubicBezTo>
                  <a:cubicBezTo>
                    <a:pt x="687" y="832"/>
                    <a:pt x="748" y="843"/>
                    <a:pt x="809" y="843"/>
                  </a:cubicBezTo>
                  <a:cubicBezTo>
                    <a:pt x="1008" y="843"/>
                    <a:pt x="1195" y="724"/>
                    <a:pt x="1309" y="557"/>
                  </a:cubicBezTo>
                  <a:cubicBezTo>
                    <a:pt x="1319" y="524"/>
                    <a:pt x="1342" y="489"/>
                    <a:pt x="1354" y="456"/>
                  </a:cubicBezTo>
                  <a:cubicBezTo>
                    <a:pt x="1365" y="456"/>
                    <a:pt x="1377" y="456"/>
                    <a:pt x="1400" y="444"/>
                  </a:cubicBezTo>
                  <a:cubicBezTo>
                    <a:pt x="1479" y="433"/>
                    <a:pt x="1547" y="376"/>
                    <a:pt x="1604" y="319"/>
                  </a:cubicBezTo>
                  <a:lnTo>
                    <a:pt x="1354" y="262"/>
                  </a:lnTo>
                  <a:lnTo>
                    <a:pt x="1354" y="239"/>
                  </a:lnTo>
                  <a:cubicBezTo>
                    <a:pt x="1342" y="251"/>
                    <a:pt x="1342" y="251"/>
                    <a:pt x="1342" y="262"/>
                  </a:cubicBezTo>
                  <a:lnTo>
                    <a:pt x="899" y="160"/>
                  </a:lnTo>
                  <a:lnTo>
                    <a:pt x="887" y="160"/>
                  </a:lnTo>
                  <a:cubicBezTo>
                    <a:pt x="865" y="160"/>
                    <a:pt x="831" y="148"/>
                    <a:pt x="808" y="137"/>
                  </a:cubicBezTo>
                  <a:cubicBezTo>
                    <a:pt x="774" y="137"/>
                    <a:pt x="740" y="125"/>
                    <a:pt x="705" y="114"/>
                  </a:cubicBezTo>
                  <a:cubicBezTo>
                    <a:pt x="683" y="114"/>
                    <a:pt x="672" y="103"/>
                    <a:pt x="649" y="103"/>
                  </a:cubicBezTo>
                  <a:cubicBezTo>
                    <a:pt x="637" y="103"/>
                    <a:pt x="626" y="92"/>
                    <a:pt x="614" y="92"/>
                  </a:cubicBezTo>
                  <a:cubicBezTo>
                    <a:pt x="569" y="80"/>
                    <a:pt x="523" y="69"/>
                    <a:pt x="490" y="57"/>
                  </a:cubicBezTo>
                  <a:cubicBezTo>
                    <a:pt x="444" y="46"/>
                    <a:pt x="410" y="34"/>
                    <a:pt x="376" y="34"/>
                  </a:cubicBezTo>
                  <a:cubicBezTo>
                    <a:pt x="364" y="23"/>
                    <a:pt x="353" y="23"/>
                    <a:pt x="353" y="23"/>
                  </a:cubicBezTo>
                  <a:cubicBezTo>
                    <a:pt x="319" y="12"/>
                    <a:pt x="296" y="12"/>
                    <a:pt x="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4"/>
            <p:cNvSpPr/>
            <p:nvPr/>
          </p:nvSpPr>
          <p:spPr>
            <a:xfrm>
              <a:off x="6698150" y="4823775"/>
              <a:ext cx="13400" cy="33000"/>
            </a:xfrm>
            <a:custGeom>
              <a:avLst/>
              <a:gdLst/>
              <a:ahLst/>
              <a:cxnLst/>
              <a:rect l="l" t="t" r="r" b="b"/>
              <a:pathLst>
                <a:path w="536" h="1320" extrusionOk="0">
                  <a:moveTo>
                    <a:pt x="512" y="0"/>
                  </a:moveTo>
                  <a:cubicBezTo>
                    <a:pt x="490" y="12"/>
                    <a:pt x="467" y="12"/>
                    <a:pt x="444" y="12"/>
                  </a:cubicBezTo>
                  <a:cubicBezTo>
                    <a:pt x="239" y="69"/>
                    <a:pt x="114" y="205"/>
                    <a:pt x="35" y="399"/>
                  </a:cubicBezTo>
                  <a:cubicBezTo>
                    <a:pt x="0" y="490"/>
                    <a:pt x="12" y="592"/>
                    <a:pt x="57" y="683"/>
                  </a:cubicBezTo>
                  <a:cubicBezTo>
                    <a:pt x="80" y="842"/>
                    <a:pt x="137" y="990"/>
                    <a:pt x="250" y="1115"/>
                  </a:cubicBezTo>
                  <a:cubicBezTo>
                    <a:pt x="319" y="1206"/>
                    <a:pt x="421" y="1274"/>
                    <a:pt x="523" y="1320"/>
                  </a:cubicBezTo>
                  <a:lnTo>
                    <a:pt x="523" y="910"/>
                  </a:lnTo>
                  <a:lnTo>
                    <a:pt x="523" y="831"/>
                  </a:lnTo>
                  <a:lnTo>
                    <a:pt x="535" y="831"/>
                  </a:lnTo>
                  <a:cubicBezTo>
                    <a:pt x="535" y="831"/>
                    <a:pt x="523" y="831"/>
                    <a:pt x="523" y="819"/>
                  </a:cubicBezTo>
                  <a:lnTo>
                    <a:pt x="523" y="705"/>
                  </a:lnTo>
                  <a:lnTo>
                    <a:pt x="512" y="35"/>
                  </a:lnTo>
                  <a:lnTo>
                    <a:pt x="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4"/>
            <p:cNvSpPr/>
            <p:nvPr/>
          </p:nvSpPr>
          <p:spPr>
            <a:xfrm>
              <a:off x="6713500" y="4844250"/>
              <a:ext cx="1150" cy="300"/>
            </a:xfrm>
            <a:custGeom>
              <a:avLst/>
              <a:gdLst/>
              <a:ahLst/>
              <a:cxnLst/>
              <a:rect l="l" t="t" r="r" b="b"/>
              <a:pathLst>
                <a:path w="46" h="12" extrusionOk="0">
                  <a:moveTo>
                    <a:pt x="46" y="0"/>
                  </a:moveTo>
                  <a:cubicBezTo>
                    <a:pt x="35" y="0"/>
                    <a:pt x="23" y="12"/>
                    <a:pt x="0" y="12"/>
                  </a:cubicBezTo>
                  <a:lnTo>
                    <a:pt x="35" y="12"/>
                  </a:lnTo>
                  <a:lnTo>
                    <a:pt x="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1" name="Google Shape;2511;p24"/>
          <p:cNvGrpSpPr/>
          <p:nvPr/>
        </p:nvGrpSpPr>
        <p:grpSpPr>
          <a:xfrm rot="3600079">
            <a:off x="3789705" y="4692730"/>
            <a:ext cx="1201638" cy="1066644"/>
            <a:chOff x="3152080" y="-2974023"/>
            <a:chExt cx="2103625" cy="1867300"/>
          </a:xfrm>
        </p:grpSpPr>
        <p:sp>
          <p:nvSpPr>
            <p:cNvPr id="2512" name="Google Shape;2512;p24"/>
            <p:cNvSpPr/>
            <p:nvPr/>
          </p:nvSpPr>
          <p:spPr>
            <a:xfrm>
              <a:off x="4305858" y="-1817383"/>
              <a:ext cx="949846" cy="428166"/>
            </a:xfrm>
            <a:custGeom>
              <a:avLst/>
              <a:gdLst/>
              <a:ahLst/>
              <a:cxnLst/>
              <a:rect l="l" t="t" r="r" b="b"/>
              <a:pathLst>
                <a:path w="7303" h="3292" extrusionOk="0">
                  <a:moveTo>
                    <a:pt x="4841" y="1"/>
                  </a:moveTo>
                  <a:cubicBezTo>
                    <a:pt x="4100" y="1"/>
                    <a:pt x="3246" y="128"/>
                    <a:pt x="2389" y="501"/>
                  </a:cubicBezTo>
                  <a:cubicBezTo>
                    <a:pt x="2389" y="501"/>
                    <a:pt x="956" y="1525"/>
                    <a:pt x="479" y="2116"/>
                  </a:cubicBezTo>
                  <a:cubicBezTo>
                    <a:pt x="1" y="2696"/>
                    <a:pt x="104" y="3026"/>
                    <a:pt x="410" y="3220"/>
                  </a:cubicBezTo>
                  <a:cubicBezTo>
                    <a:pt x="487" y="3267"/>
                    <a:pt x="750" y="3292"/>
                    <a:pt x="1123" y="3292"/>
                  </a:cubicBezTo>
                  <a:cubicBezTo>
                    <a:pt x="2253" y="3292"/>
                    <a:pt x="4386" y="3070"/>
                    <a:pt x="5335" y="2616"/>
                  </a:cubicBezTo>
                  <a:cubicBezTo>
                    <a:pt x="6609" y="2025"/>
                    <a:pt x="7303" y="763"/>
                    <a:pt x="7052" y="490"/>
                  </a:cubicBezTo>
                  <a:cubicBezTo>
                    <a:pt x="6906" y="322"/>
                    <a:pt x="6018" y="1"/>
                    <a:pt x="48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4"/>
            <p:cNvSpPr/>
            <p:nvPr/>
          </p:nvSpPr>
          <p:spPr>
            <a:xfrm>
              <a:off x="4530735" y="-1623461"/>
              <a:ext cx="306947" cy="103140"/>
            </a:xfrm>
            <a:custGeom>
              <a:avLst/>
              <a:gdLst/>
              <a:ahLst/>
              <a:cxnLst/>
              <a:rect l="l" t="t" r="r" b="b"/>
              <a:pathLst>
                <a:path w="2360" h="793" extrusionOk="0">
                  <a:moveTo>
                    <a:pt x="1754" y="0"/>
                  </a:moveTo>
                  <a:cubicBezTo>
                    <a:pt x="1209" y="0"/>
                    <a:pt x="205" y="511"/>
                    <a:pt x="205" y="511"/>
                  </a:cubicBezTo>
                  <a:cubicBezTo>
                    <a:pt x="205" y="511"/>
                    <a:pt x="1" y="637"/>
                    <a:pt x="172" y="773"/>
                  </a:cubicBezTo>
                  <a:cubicBezTo>
                    <a:pt x="187" y="786"/>
                    <a:pt x="216" y="792"/>
                    <a:pt x="257" y="792"/>
                  </a:cubicBezTo>
                  <a:cubicBezTo>
                    <a:pt x="683" y="792"/>
                    <a:pt x="2359" y="147"/>
                    <a:pt x="1923" y="23"/>
                  </a:cubicBezTo>
                  <a:cubicBezTo>
                    <a:pt x="1875" y="7"/>
                    <a:pt x="1817" y="0"/>
                    <a:pt x="1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4"/>
            <p:cNvSpPr/>
            <p:nvPr/>
          </p:nvSpPr>
          <p:spPr>
            <a:xfrm>
              <a:off x="4267490" y="-2433356"/>
              <a:ext cx="821085" cy="620528"/>
            </a:xfrm>
            <a:custGeom>
              <a:avLst/>
              <a:gdLst/>
              <a:ahLst/>
              <a:cxnLst/>
              <a:rect l="l" t="t" r="r" b="b"/>
              <a:pathLst>
                <a:path w="6313" h="4771" extrusionOk="0">
                  <a:moveTo>
                    <a:pt x="4935" y="0"/>
                  </a:moveTo>
                  <a:cubicBezTo>
                    <a:pt x="4145" y="0"/>
                    <a:pt x="3007" y="485"/>
                    <a:pt x="1502" y="2087"/>
                  </a:cubicBezTo>
                  <a:cubicBezTo>
                    <a:pt x="1502" y="2087"/>
                    <a:pt x="0" y="4566"/>
                    <a:pt x="285" y="4759"/>
                  </a:cubicBezTo>
                  <a:cubicBezTo>
                    <a:pt x="296" y="4767"/>
                    <a:pt x="313" y="4770"/>
                    <a:pt x="336" y="4770"/>
                  </a:cubicBezTo>
                  <a:cubicBezTo>
                    <a:pt x="884" y="4770"/>
                    <a:pt x="4742" y="2738"/>
                    <a:pt x="5255" y="2269"/>
                  </a:cubicBezTo>
                  <a:cubicBezTo>
                    <a:pt x="5778" y="1779"/>
                    <a:pt x="6313" y="404"/>
                    <a:pt x="5539" y="108"/>
                  </a:cubicBezTo>
                  <a:cubicBezTo>
                    <a:pt x="5367" y="41"/>
                    <a:pt x="5166" y="0"/>
                    <a:pt x="4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4"/>
            <p:cNvSpPr/>
            <p:nvPr/>
          </p:nvSpPr>
          <p:spPr>
            <a:xfrm>
              <a:off x="4467265" y="-2185978"/>
              <a:ext cx="190281" cy="144890"/>
            </a:xfrm>
            <a:custGeom>
              <a:avLst/>
              <a:gdLst/>
              <a:ahLst/>
              <a:cxnLst/>
              <a:rect l="l" t="t" r="r" b="b"/>
              <a:pathLst>
                <a:path w="1463" h="1114" extrusionOk="0">
                  <a:moveTo>
                    <a:pt x="1160" y="0"/>
                  </a:moveTo>
                  <a:cubicBezTo>
                    <a:pt x="1003" y="0"/>
                    <a:pt x="822" y="204"/>
                    <a:pt x="739" y="287"/>
                  </a:cubicBezTo>
                  <a:cubicBezTo>
                    <a:pt x="569" y="469"/>
                    <a:pt x="0" y="924"/>
                    <a:pt x="170" y="1095"/>
                  </a:cubicBezTo>
                  <a:cubicBezTo>
                    <a:pt x="183" y="1107"/>
                    <a:pt x="201" y="1113"/>
                    <a:pt x="223" y="1113"/>
                  </a:cubicBezTo>
                  <a:cubicBezTo>
                    <a:pt x="502" y="1113"/>
                    <a:pt x="1463" y="195"/>
                    <a:pt x="1262" y="37"/>
                  </a:cubicBezTo>
                  <a:cubicBezTo>
                    <a:pt x="1230" y="11"/>
                    <a:pt x="1196" y="0"/>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4"/>
            <p:cNvSpPr/>
            <p:nvPr/>
          </p:nvSpPr>
          <p:spPr>
            <a:xfrm>
              <a:off x="4021933" y="-1935870"/>
              <a:ext cx="180527" cy="361444"/>
            </a:xfrm>
            <a:custGeom>
              <a:avLst/>
              <a:gdLst/>
              <a:ahLst/>
              <a:cxnLst/>
              <a:rect l="l" t="t" r="r" b="b"/>
              <a:pathLst>
                <a:path w="1388" h="2779" extrusionOk="0">
                  <a:moveTo>
                    <a:pt x="524" y="0"/>
                  </a:moveTo>
                  <a:cubicBezTo>
                    <a:pt x="502" y="0"/>
                    <a:pt x="479" y="5"/>
                    <a:pt x="455" y="13"/>
                  </a:cubicBezTo>
                  <a:cubicBezTo>
                    <a:pt x="0" y="195"/>
                    <a:pt x="251" y="457"/>
                    <a:pt x="342" y="843"/>
                  </a:cubicBezTo>
                  <a:cubicBezTo>
                    <a:pt x="431" y="1223"/>
                    <a:pt x="795" y="2778"/>
                    <a:pt x="1002" y="2778"/>
                  </a:cubicBezTo>
                  <a:cubicBezTo>
                    <a:pt x="1006" y="2778"/>
                    <a:pt x="1009" y="2778"/>
                    <a:pt x="1013" y="2777"/>
                  </a:cubicBezTo>
                  <a:cubicBezTo>
                    <a:pt x="1206" y="2708"/>
                    <a:pt x="1388" y="2561"/>
                    <a:pt x="1365" y="2311"/>
                  </a:cubicBezTo>
                  <a:cubicBezTo>
                    <a:pt x="1354" y="2072"/>
                    <a:pt x="1172" y="1412"/>
                    <a:pt x="1172" y="1412"/>
                  </a:cubicBezTo>
                  <a:cubicBezTo>
                    <a:pt x="1172" y="1412"/>
                    <a:pt x="937" y="0"/>
                    <a:pt x="5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4"/>
            <p:cNvSpPr/>
            <p:nvPr/>
          </p:nvSpPr>
          <p:spPr>
            <a:xfrm>
              <a:off x="4154986" y="-2826923"/>
              <a:ext cx="367036" cy="672423"/>
            </a:xfrm>
            <a:custGeom>
              <a:avLst/>
              <a:gdLst/>
              <a:ahLst/>
              <a:cxnLst/>
              <a:rect l="l" t="t" r="r" b="b"/>
              <a:pathLst>
                <a:path w="2822" h="5170" extrusionOk="0">
                  <a:moveTo>
                    <a:pt x="2092" y="1"/>
                  </a:moveTo>
                  <a:cubicBezTo>
                    <a:pt x="1468" y="1"/>
                    <a:pt x="579" y="1688"/>
                    <a:pt x="490" y="2008"/>
                  </a:cubicBezTo>
                  <a:cubicBezTo>
                    <a:pt x="490" y="2008"/>
                    <a:pt x="81" y="3554"/>
                    <a:pt x="46" y="4044"/>
                  </a:cubicBezTo>
                  <a:cubicBezTo>
                    <a:pt x="1" y="4544"/>
                    <a:pt x="92" y="5147"/>
                    <a:pt x="319" y="5169"/>
                  </a:cubicBezTo>
                  <a:cubicBezTo>
                    <a:pt x="322" y="5170"/>
                    <a:pt x="324" y="5170"/>
                    <a:pt x="326" y="5170"/>
                  </a:cubicBezTo>
                  <a:cubicBezTo>
                    <a:pt x="563" y="5170"/>
                    <a:pt x="1385" y="4062"/>
                    <a:pt x="2094" y="2508"/>
                  </a:cubicBezTo>
                  <a:cubicBezTo>
                    <a:pt x="2821" y="939"/>
                    <a:pt x="2776" y="120"/>
                    <a:pt x="2151" y="6"/>
                  </a:cubicBezTo>
                  <a:cubicBezTo>
                    <a:pt x="2132" y="3"/>
                    <a:pt x="2112" y="1"/>
                    <a:pt x="2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4"/>
            <p:cNvSpPr/>
            <p:nvPr/>
          </p:nvSpPr>
          <p:spPr>
            <a:xfrm>
              <a:off x="4221708" y="-2472244"/>
              <a:ext cx="95856" cy="143329"/>
            </a:xfrm>
            <a:custGeom>
              <a:avLst/>
              <a:gdLst/>
              <a:ahLst/>
              <a:cxnLst/>
              <a:rect l="l" t="t" r="r" b="b"/>
              <a:pathLst>
                <a:path w="737" h="1102" extrusionOk="0">
                  <a:moveTo>
                    <a:pt x="577" y="1"/>
                  </a:moveTo>
                  <a:cubicBezTo>
                    <a:pt x="453" y="1"/>
                    <a:pt x="337" y="235"/>
                    <a:pt x="296" y="327"/>
                  </a:cubicBezTo>
                  <a:cubicBezTo>
                    <a:pt x="296" y="327"/>
                    <a:pt x="0" y="1067"/>
                    <a:pt x="159" y="1100"/>
                  </a:cubicBezTo>
                  <a:cubicBezTo>
                    <a:pt x="162" y="1101"/>
                    <a:pt x="164" y="1101"/>
                    <a:pt x="167" y="1101"/>
                  </a:cubicBezTo>
                  <a:cubicBezTo>
                    <a:pt x="320" y="1101"/>
                    <a:pt x="737" y="65"/>
                    <a:pt x="614" y="9"/>
                  </a:cubicBezTo>
                  <a:cubicBezTo>
                    <a:pt x="602" y="3"/>
                    <a:pt x="589"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4"/>
            <p:cNvSpPr/>
            <p:nvPr/>
          </p:nvSpPr>
          <p:spPr>
            <a:xfrm>
              <a:off x="3718759" y="-2974023"/>
              <a:ext cx="350649" cy="840334"/>
            </a:xfrm>
            <a:custGeom>
              <a:avLst/>
              <a:gdLst/>
              <a:ahLst/>
              <a:cxnLst/>
              <a:rect l="l" t="t" r="r" b="b"/>
              <a:pathLst>
                <a:path w="2696" h="6461" extrusionOk="0">
                  <a:moveTo>
                    <a:pt x="740" y="0"/>
                  </a:moveTo>
                  <a:cubicBezTo>
                    <a:pt x="668" y="0"/>
                    <a:pt x="592" y="18"/>
                    <a:pt x="512" y="57"/>
                  </a:cubicBezTo>
                  <a:cubicBezTo>
                    <a:pt x="0" y="318"/>
                    <a:pt x="466" y="2650"/>
                    <a:pt x="648" y="3184"/>
                  </a:cubicBezTo>
                  <a:cubicBezTo>
                    <a:pt x="818" y="3715"/>
                    <a:pt x="1747" y="6460"/>
                    <a:pt x="2218" y="6460"/>
                  </a:cubicBezTo>
                  <a:cubicBezTo>
                    <a:pt x="2222" y="6460"/>
                    <a:pt x="2226" y="6460"/>
                    <a:pt x="2229" y="6460"/>
                  </a:cubicBezTo>
                  <a:cubicBezTo>
                    <a:pt x="2695" y="6403"/>
                    <a:pt x="2218" y="3161"/>
                    <a:pt x="2207" y="3070"/>
                  </a:cubicBezTo>
                  <a:cubicBezTo>
                    <a:pt x="2207" y="3070"/>
                    <a:pt x="2149" y="1536"/>
                    <a:pt x="1763" y="990"/>
                  </a:cubicBezTo>
                  <a:cubicBezTo>
                    <a:pt x="1436" y="519"/>
                    <a:pt x="1135" y="0"/>
                    <a:pt x="7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4"/>
            <p:cNvSpPr/>
            <p:nvPr/>
          </p:nvSpPr>
          <p:spPr>
            <a:xfrm>
              <a:off x="3874573" y="-2574863"/>
              <a:ext cx="108992" cy="206279"/>
            </a:xfrm>
            <a:custGeom>
              <a:avLst/>
              <a:gdLst/>
              <a:ahLst/>
              <a:cxnLst/>
              <a:rect l="l" t="t" r="r" b="b"/>
              <a:pathLst>
                <a:path w="838" h="1586" extrusionOk="0">
                  <a:moveTo>
                    <a:pt x="222" y="1"/>
                  </a:moveTo>
                  <a:cubicBezTo>
                    <a:pt x="211" y="1"/>
                    <a:pt x="200" y="5"/>
                    <a:pt x="190" y="13"/>
                  </a:cubicBezTo>
                  <a:cubicBezTo>
                    <a:pt x="0" y="169"/>
                    <a:pt x="312" y="1585"/>
                    <a:pt x="570" y="1585"/>
                  </a:cubicBezTo>
                  <a:cubicBezTo>
                    <a:pt x="576" y="1585"/>
                    <a:pt x="582" y="1584"/>
                    <a:pt x="587" y="1583"/>
                  </a:cubicBezTo>
                  <a:cubicBezTo>
                    <a:pt x="838" y="1525"/>
                    <a:pt x="656" y="1082"/>
                    <a:pt x="656" y="1082"/>
                  </a:cubicBezTo>
                  <a:cubicBezTo>
                    <a:pt x="656" y="1082"/>
                    <a:pt x="403" y="1"/>
                    <a:pt x="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4"/>
            <p:cNvSpPr/>
            <p:nvPr/>
          </p:nvSpPr>
          <p:spPr>
            <a:xfrm>
              <a:off x="3331175" y="-2431015"/>
              <a:ext cx="633274" cy="417891"/>
            </a:xfrm>
            <a:custGeom>
              <a:avLst/>
              <a:gdLst/>
              <a:ahLst/>
              <a:cxnLst/>
              <a:rect l="l" t="t" r="r" b="b"/>
              <a:pathLst>
                <a:path w="4869" h="3213" extrusionOk="0">
                  <a:moveTo>
                    <a:pt x="530" y="1"/>
                  </a:moveTo>
                  <a:cubicBezTo>
                    <a:pt x="349" y="1"/>
                    <a:pt x="205" y="51"/>
                    <a:pt x="148" y="192"/>
                  </a:cubicBezTo>
                  <a:cubicBezTo>
                    <a:pt x="1" y="568"/>
                    <a:pt x="1638" y="2046"/>
                    <a:pt x="2230" y="2353"/>
                  </a:cubicBezTo>
                  <a:cubicBezTo>
                    <a:pt x="2767" y="2642"/>
                    <a:pt x="4223" y="3213"/>
                    <a:pt x="4614" y="3213"/>
                  </a:cubicBezTo>
                  <a:cubicBezTo>
                    <a:pt x="4653" y="3213"/>
                    <a:pt x="4682" y="3207"/>
                    <a:pt x="4697" y="3195"/>
                  </a:cubicBezTo>
                  <a:cubicBezTo>
                    <a:pt x="4868" y="3058"/>
                    <a:pt x="3378" y="1500"/>
                    <a:pt x="3049" y="1250"/>
                  </a:cubicBezTo>
                  <a:cubicBezTo>
                    <a:pt x="3049" y="1250"/>
                    <a:pt x="1945" y="386"/>
                    <a:pt x="1490" y="227"/>
                  </a:cubicBezTo>
                  <a:cubicBezTo>
                    <a:pt x="1204" y="129"/>
                    <a:pt x="819" y="1"/>
                    <a:pt x="5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4"/>
            <p:cNvSpPr/>
            <p:nvPr/>
          </p:nvSpPr>
          <p:spPr>
            <a:xfrm>
              <a:off x="3572700" y="-2245937"/>
              <a:ext cx="203808" cy="121608"/>
            </a:xfrm>
            <a:custGeom>
              <a:avLst/>
              <a:gdLst/>
              <a:ahLst/>
              <a:cxnLst/>
              <a:rect l="l" t="t" r="r" b="b"/>
              <a:pathLst>
                <a:path w="1567" h="935" extrusionOk="0">
                  <a:moveTo>
                    <a:pt x="285" y="1"/>
                  </a:moveTo>
                  <a:cubicBezTo>
                    <a:pt x="249" y="1"/>
                    <a:pt x="217" y="7"/>
                    <a:pt x="191" y="20"/>
                  </a:cubicBezTo>
                  <a:cubicBezTo>
                    <a:pt x="1" y="115"/>
                    <a:pt x="1142" y="935"/>
                    <a:pt x="1408" y="935"/>
                  </a:cubicBezTo>
                  <a:cubicBezTo>
                    <a:pt x="1428" y="935"/>
                    <a:pt x="1444" y="930"/>
                    <a:pt x="1453" y="919"/>
                  </a:cubicBezTo>
                  <a:cubicBezTo>
                    <a:pt x="1566" y="771"/>
                    <a:pt x="1214" y="464"/>
                    <a:pt x="1101" y="384"/>
                  </a:cubicBezTo>
                  <a:cubicBezTo>
                    <a:pt x="923" y="265"/>
                    <a:pt x="521" y="1"/>
                    <a:pt x="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4"/>
            <p:cNvSpPr/>
            <p:nvPr/>
          </p:nvSpPr>
          <p:spPr>
            <a:xfrm>
              <a:off x="3252748" y="-1955119"/>
              <a:ext cx="720416" cy="311110"/>
            </a:xfrm>
            <a:custGeom>
              <a:avLst/>
              <a:gdLst/>
              <a:ahLst/>
              <a:cxnLst/>
              <a:rect l="l" t="t" r="r" b="b"/>
              <a:pathLst>
                <a:path w="5539" h="2392" extrusionOk="0">
                  <a:moveTo>
                    <a:pt x="2693" y="1"/>
                  </a:moveTo>
                  <a:cubicBezTo>
                    <a:pt x="2572" y="1"/>
                    <a:pt x="2451" y="9"/>
                    <a:pt x="2332" y="25"/>
                  </a:cubicBezTo>
                  <a:cubicBezTo>
                    <a:pt x="2332" y="25"/>
                    <a:pt x="0" y="116"/>
                    <a:pt x="12" y="867"/>
                  </a:cubicBezTo>
                  <a:cubicBezTo>
                    <a:pt x="23" y="1617"/>
                    <a:pt x="695" y="2356"/>
                    <a:pt x="1661" y="2391"/>
                  </a:cubicBezTo>
                  <a:cubicBezTo>
                    <a:pt x="1684" y="2391"/>
                    <a:pt x="1709" y="2392"/>
                    <a:pt x="1734" y="2392"/>
                  </a:cubicBezTo>
                  <a:cubicBezTo>
                    <a:pt x="2763" y="2392"/>
                    <a:pt x="5258" y="1733"/>
                    <a:pt x="5403" y="1367"/>
                  </a:cubicBezTo>
                  <a:cubicBezTo>
                    <a:pt x="5539" y="1011"/>
                    <a:pt x="4086" y="1"/>
                    <a:pt x="2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4"/>
            <p:cNvSpPr/>
            <p:nvPr/>
          </p:nvSpPr>
          <p:spPr>
            <a:xfrm>
              <a:off x="3552930" y="-1833901"/>
              <a:ext cx="247249" cy="75436"/>
            </a:xfrm>
            <a:custGeom>
              <a:avLst/>
              <a:gdLst/>
              <a:ahLst/>
              <a:cxnLst/>
              <a:rect l="l" t="t" r="r" b="b"/>
              <a:pathLst>
                <a:path w="1901" h="580" extrusionOk="0">
                  <a:moveTo>
                    <a:pt x="1324" y="0"/>
                  </a:moveTo>
                  <a:cubicBezTo>
                    <a:pt x="925" y="0"/>
                    <a:pt x="1" y="36"/>
                    <a:pt x="81" y="367"/>
                  </a:cubicBezTo>
                  <a:cubicBezTo>
                    <a:pt x="115" y="524"/>
                    <a:pt x="363" y="580"/>
                    <a:pt x="662" y="580"/>
                  </a:cubicBezTo>
                  <a:cubicBezTo>
                    <a:pt x="1163" y="580"/>
                    <a:pt x="1808" y="425"/>
                    <a:pt x="1844" y="332"/>
                  </a:cubicBezTo>
                  <a:cubicBezTo>
                    <a:pt x="1900" y="173"/>
                    <a:pt x="1696" y="14"/>
                    <a:pt x="1503" y="3"/>
                  </a:cubicBezTo>
                  <a:cubicBezTo>
                    <a:pt x="1503" y="3"/>
                    <a:pt x="1433"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4"/>
            <p:cNvSpPr/>
            <p:nvPr/>
          </p:nvSpPr>
          <p:spPr>
            <a:xfrm>
              <a:off x="3152080" y="-1539701"/>
              <a:ext cx="992767" cy="432978"/>
            </a:xfrm>
            <a:custGeom>
              <a:avLst/>
              <a:gdLst/>
              <a:ahLst/>
              <a:cxnLst/>
              <a:rect l="l" t="t" r="r" b="b"/>
              <a:pathLst>
                <a:path w="7633" h="3329" extrusionOk="0">
                  <a:moveTo>
                    <a:pt x="5010" y="0"/>
                  </a:moveTo>
                  <a:cubicBezTo>
                    <a:pt x="4959" y="0"/>
                    <a:pt x="4908" y="2"/>
                    <a:pt x="4858" y="4"/>
                  </a:cubicBezTo>
                  <a:cubicBezTo>
                    <a:pt x="3800" y="49"/>
                    <a:pt x="718" y="948"/>
                    <a:pt x="365" y="1926"/>
                  </a:cubicBezTo>
                  <a:cubicBezTo>
                    <a:pt x="1" y="2904"/>
                    <a:pt x="58" y="3086"/>
                    <a:pt x="683" y="3245"/>
                  </a:cubicBezTo>
                  <a:cubicBezTo>
                    <a:pt x="872" y="3293"/>
                    <a:pt x="1219" y="3329"/>
                    <a:pt x="1660" y="3329"/>
                  </a:cubicBezTo>
                  <a:cubicBezTo>
                    <a:pt x="2687" y="3329"/>
                    <a:pt x="4221" y="3137"/>
                    <a:pt x="5437" y="2460"/>
                  </a:cubicBezTo>
                  <a:cubicBezTo>
                    <a:pt x="7178" y="1482"/>
                    <a:pt x="7633" y="550"/>
                    <a:pt x="7178" y="413"/>
                  </a:cubicBezTo>
                  <a:cubicBezTo>
                    <a:pt x="7178" y="413"/>
                    <a:pt x="6032" y="0"/>
                    <a:pt x="50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4"/>
            <p:cNvSpPr/>
            <p:nvPr/>
          </p:nvSpPr>
          <p:spPr>
            <a:xfrm>
              <a:off x="3663613" y="-1444626"/>
              <a:ext cx="331789" cy="143979"/>
            </a:xfrm>
            <a:custGeom>
              <a:avLst/>
              <a:gdLst/>
              <a:ahLst/>
              <a:cxnLst/>
              <a:rect l="l" t="t" r="r" b="b"/>
              <a:pathLst>
                <a:path w="2551" h="1107" extrusionOk="0">
                  <a:moveTo>
                    <a:pt x="2062" y="1"/>
                  </a:moveTo>
                  <a:lnTo>
                    <a:pt x="2062" y="1"/>
                  </a:lnTo>
                  <a:cubicBezTo>
                    <a:pt x="2062" y="1"/>
                    <a:pt x="1107" y="183"/>
                    <a:pt x="526" y="501"/>
                  </a:cubicBezTo>
                  <a:cubicBezTo>
                    <a:pt x="19" y="795"/>
                    <a:pt x="0" y="1107"/>
                    <a:pt x="349" y="1107"/>
                  </a:cubicBezTo>
                  <a:cubicBezTo>
                    <a:pt x="391" y="1107"/>
                    <a:pt x="439" y="1102"/>
                    <a:pt x="493" y="1092"/>
                  </a:cubicBezTo>
                  <a:cubicBezTo>
                    <a:pt x="970" y="990"/>
                    <a:pt x="2551" y="137"/>
                    <a:pt x="2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7" name="Google Shape;2527;p24"/>
          <p:cNvGrpSpPr/>
          <p:nvPr/>
        </p:nvGrpSpPr>
        <p:grpSpPr>
          <a:xfrm rot="-8517993">
            <a:off x="-1394997" y="4416037"/>
            <a:ext cx="2827104" cy="1620025"/>
            <a:chOff x="10287875" y="865650"/>
            <a:chExt cx="2107488" cy="1207590"/>
          </a:xfrm>
        </p:grpSpPr>
        <p:sp>
          <p:nvSpPr>
            <p:cNvPr id="2528" name="Google Shape;2528;p24"/>
            <p:cNvSpPr/>
            <p:nvPr/>
          </p:nvSpPr>
          <p:spPr>
            <a:xfrm>
              <a:off x="10287875" y="865650"/>
              <a:ext cx="2107488" cy="1207590"/>
            </a:xfrm>
            <a:custGeom>
              <a:avLst/>
              <a:gdLst/>
              <a:ahLst/>
              <a:cxnLst/>
              <a:rect l="l" t="t" r="r" b="b"/>
              <a:pathLst>
                <a:path w="15185" h="8701" extrusionOk="0">
                  <a:moveTo>
                    <a:pt x="15127" y="0"/>
                  </a:moveTo>
                  <a:lnTo>
                    <a:pt x="14240" y="35"/>
                  </a:lnTo>
                  <a:lnTo>
                    <a:pt x="14035" y="46"/>
                  </a:lnTo>
                  <a:lnTo>
                    <a:pt x="13330" y="68"/>
                  </a:lnTo>
                  <a:lnTo>
                    <a:pt x="13251" y="80"/>
                  </a:lnTo>
                  <a:lnTo>
                    <a:pt x="12523" y="103"/>
                  </a:lnTo>
                  <a:lnTo>
                    <a:pt x="12261" y="114"/>
                  </a:lnTo>
                  <a:lnTo>
                    <a:pt x="7097" y="330"/>
                  </a:lnTo>
                  <a:lnTo>
                    <a:pt x="7018" y="330"/>
                  </a:lnTo>
                  <a:lnTo>
                    <a:pt x="6165" y="364"/>
                  </a:lnTo>
                  <a:lnTo>
                    <a:pt x="5995" y="364"/>
                  </a:lnTo>
                  <a:lnTo>
                    <a:pt x="1" y="614"/>
                  </a:lnTo>
                  <a:cubicBezTo>
                    <a:pt x="1" y="614"/>
                    <a:pt x="1127" y="2286"/>
                    <a:pt x="1127" y="2730"/>
                  </a:cubicBezTo>
                  <a:cubicBezTo>
                    <a:pt x="1127" y="3185"/>
                    <a:pt x="615" y="3128"/>
                    <a:pt x="1127" y="3901"/>
                  </a:cubicBezTo>
                  <a:cubicBezTo>
                    <a:pt x="1627" y="4686"/>
                    <a:pt x="1900" y="4629"/>
                    <a:pt x="2070" y="5300"/>
                  </a:cubicBezTo>
                  <a:cubicBezTo>
                    <a:pt x="2241" y="5971"/>
                    <a:pt x="2753" y="8292"/>
                    <a:pt x="2753" y="8292"/>
                  </a:cubicBezTo>
                  <a:lnTo>
                    <a:pt x="2958" y="8302"/>
                  </a:lnTo>
                  <a:lnTo>
                    <a:pt x="3390" y="8337"/>
                  </a:lnTo>
                  <a:lnTo>
                    <a:pt x="3845" y="8371"/>
                  </a:lnTo>
                  <a:lnTo>
                    <a:pt x="4061" y="8383"/>
                  </a:lnTo>
                  <a:lnTo>
                    <a:pt x="7029" y="8587"/>
                  </a:lnTo>
                  <a:lnTo>
                    <a:pt x="7439" y="8621"/>
                  </a:lnTo>
                  <a:lnTo>
                    <a:pt x="7916" y="8655"/>
                  </a:lnTo>
                  <a:lnTo>
                    <a:pt x="8348" y="8689"/>
                  </a:lnTo>
                  <a:lnTo>
                    <a:pt x="8621" y="8701"/>
                  </a:lnTo>
                  <a:lnTo>
                    <a:pt x="8803" y="8689"/>
                  </a:lnTo>
                  <a:lnTo>
                    <a:pt x="9316" y="8633"/>
                  </a:lnTo>
                  <a:lnTo>
                    <a:pt x="12614" y="8292"/>
                  </a:lnTo>
                  <a:cubicBezTo>
                    <a:pt x="12614" y="8292"/>
                    <a:pt x="12738" y="8143"/>
                    <a:pt x="12932" y="7916"/>
                  </a:cubicBezTo>
                  <a:cubicBezTo>
                    <a:pt x="12966" y="7859"/>
                    <a:pt x="13011" y="7802"/>
                    <a:pt x="13057" y="7746"/>
                  </a:cubicBezTo>
                  <a:cubicBezTo>
                    <a:pt x="13603" y="7040"/>
                    <a:pt x="14479" y="5789"/>
                    <a:pt x="14513" y="5027"/>
                  </a:cubicBezTo>
                  <a:cubicBezTo>
                    <a:pt x="14570" y="3901"/>
                    <a:pt x="13899" y="3742"/>
                    <a:pt x="14513" y="2957"/>
                  </a:cubicBezTo>
                  <a:cubicBezTo>
                    <a:pt x="15127" y="2173"/>
                    <a:pt x="15070" y="1342"/>
                    <a:pt x="15127" y="978"/>
                  </a:cubicBezTo>
                  <a:cubicBezTo>
                    <a:pt x="15184" y="614"/>
                    <a:pt x="15127" y="0"/>
                    <a:pt x="151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4"/>
            <p:cNvSpPr/>
            <p:nvPr/>
          </p:nvSpPr>
          <p:spPr>
            <a:xfrm>
              <a:off x="10537278" y="1001385"/>
              <a:ext cx="115471" cy="328371"/>
            </a:xfrm>
            <a:custGeom>
              <a:avLst/>
              <a:gdLst/>
              <a:ahLst/>
              <a:cxnLst/>
              <a:rect l="l" t="t" r="r" b="b"/>
              <a:pathLst>
                <a:path w="832" h="2366" extrusionOk="0">
                  <a:moveTo>
                    <a:pt x="0" y="0"/>
                  </a:moveTo>
                  <a:cubicBezTo>
                    <a:pt x="1" y="0"/>
                    <a:pt x="103" y="1865"/>
                    <a:pt x="217" y="2366"/>
                  </a:cubicBezTo>
                  <a:cubicBezTo>
                    <a:pt x="217" y="2366"/>
                    <a:pt x="831" y="153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4"/>
            <p:cNvSpPr/>
            <p:nvPr/>
          </p:nvSpPr>
          <p:spPr>
            <a:xfrm>
              <a:off x="10668295" y="1066061"/>
              <a:ext cx="53850" cy="337948"/>
            </a:xfrm>
            <a:custGeom>
              <a:avLst/>
              <a:gdLst/>
              <a:ahLst/>
              <a:cxnLst/>
              <a:rect l="l" t="t" r="r" b="b"/>
              <a:pathLst>
                <a:path w="388" h="2435" extrusionOk="0">
                  <a:moveTo>
                    <a:pt x="24" y="1"/>
                  </a:moveTo>
                  <a:cubicBezTo>
                    <a:pt x="24" y="1"/>
                    <a:pt x="1" y="1"/>
                    <a:pt x="24" y="979"/>
                  </a:cubicBezTo>
                  <a:cubicBezTo>
                    <a:pt x="57" y="1957"/>
                    <a:pt x="365" y="2435"/>
                    <a:pt x="365" y="2435"/>
                  </a:cubicBezTo>
                  <a:cubicBezTo>
                    <a:pt x="365" y="2435"/>
                    <a:pt x="388" y="1149"/>
                    <a:pt x="365" y="717"/>
                  </a:cubicBezTo>
                  <a:cubicBezTo>
                    <a:pt x="330" y="285"/>
                    <a:pt x="24" y="1"/>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4"/>
            <p:cNvSpPr/>
            <p:nvPr/>
          </p:nvSpPr>
          <p:spPr>
            <a:xfrm>
              <a:off x="10785155" y="980845"/>
              <a:ext cx="69533" cy="369591"/>
            </a:xfrm>
            <a:custGeom>
              <a:avLst/>
              <a:gdLst/>
              <a:ahLst/>
              <a:cxnLst/>
              <a:rect l="l" t="t" r="r" b="b"/>
              <a:pathLst>
                <a:path w="501" h="2663" extrusionOk="0">
                  <a:moveTo>
                    <a:pt x="137" y="1"/>
                  </a:moveTo>
                  <a:cubicBezTo>
                    <a:pt x="137" y="1"/>
                    <a:pt x="1" y="1376"/>
                    <a:pt x="137" y="2013"/>
                  </a:cubicBezTo>
                  <a:lnTo>
                    <a:pt x="273" y="2662"/>
                  </a:lnTo>
                  <a:cubicBezTo>
                    <a:pt x="273" y="2662"/>
                    <a:pt x="501" y="1376"/>
                    <a:pt x="466" y="956"/>
                  </a:cubicBezTo>
                  <a:cubicBezTo>
                    <a:pt x="444" y="535"/>
                    <a:pt x="137"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4"/>
            <p:cNvSpPr/>
            <p:nvPr/>
          </p:nvSpPr>
          <p:spPr>
            <a:xfrm>
              <a:off x="10982373" y="1329620"/>
              <a:ext cx="80774" cy="394850"/>
            </a:xfrm>
            <a:custGeom>
              <a:avLst/>
              <a:gdLst/>
              <a:ahLst/>
              <a:cxnLst/>
              <a:rect l="l" t="t" r="r" b="b"/>
              <a:pathLst>
                <a:path w="582" h="2845" extrusionOk="0">
                  <a:moveTo>
                    <a:pt x="308" y="1"/>
                  </a:moveTo>
                  <a:lnTo>
                    <a:pt x="137" y="399"/>
                  </a:lnTo>
                  <a:cubicBezTo>
                    <a:pt x="137" y="399"/>
                    <a:pt x="1" y="1173"/>
                    <a:pt x="137" y="1820"/>
                  </a:cubicBezTo>
                  <a:cubicBezTo>
                    <a:pt x="274" y="2457"/>
                    <a:pt x="445" y="2844"/>
                    <a:pt x="445" y="2844"/>
                  </a:cubicBezTo>
                  <a:cubicBezTo>
                    <a:pt x="445" y="2844"/>
                    <a:pt x="581" y="2310"/>
                    <a:pt x="524" y="1616"/>
                  </a:cubicBezTo>
                  <a:cubicBezTo>
                    <a:pt x="467" y="922"/>
                    <a:pt x="308" y="1"/>
                    <a:pt x="3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4"/>
            <p:cNvSpPr/>
            <p:nvPr/>
          </p:nvSpPr>
          <p:spPr>
            <a:xfrm>
              <a:off x="11097707" y="1350300"/>
              <a:ext cx="82162" cy="460913"/>
            </a:xfrm>
            <a:custGeom>
              <a:avLst/>
              <a:gdLst/>
              <a:ahLst/>
              <a:cxnLst/>
              <a:rect l="l" t="t" r="r" b="b"/>
              <a:pathLst>
                <a:path w="592" h="3321" extrusionOk="0">
                  <a:moveTo>
                    <a:pt x="307" y="0"/>
                  </a:moveTo>
                  <a:lnTo>
                    <a:pt x="228" y="250"/>
                  </a:lnTo>
                  <a:cubicBezTo>
                    <a:pt x="228" y="250"/>
                    <a:pt x="0" y="1001"/>
                    <a:pt x="34" y="1479"/>
                  </a:cubicBezTo>
                  <a:cubicBezTo>
                    <a:pt x="57" y="1944"/>
                    <a:pt x="455" y="3321"/>
                    <a:pt x="455" y="3321"/>
                  </a:cubicBezTo>
                  <a:cubicBezTo>
                    <a:pt x="455" y="3321"/>
                    <a:pt x="592" y="1740"/>
                    <a:pt x="592" y="1274"/>
                  </a:cubicBezTo>
                  <a:cubicBezTo>
                    <a:pt x="592" y="807"/>
                    <a:pt x="307" y="0"/>
                    <a:pt x="3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4"/>
            <p:cNvSpPr/>
            <p:nvPr/>
          </p:nvSpPr>
          <p:spPr>
            <a:xfrm>
              <a:off x="11230250" y="1388189"/>
              <a:ext cx="64814" cy="423024"/>
            </a:xfrm>
            <a:custGeom>
              <a:avLst/>
              <a:gdLst/>
              <a:ahLst/>
              <a:cxnLst/>
              <a:rect l="l" t="t" r="r" b="b"/>
              <a:pathLst>
                <a:path w="467" h="3048" extrusionOk="0">
                  <a:moveTo>
                    <a:pt x="274" y="0"/>
                  </a:moveTo>
                  <a:cubicBezTo>
                    <a:pt x="274" y="0"/>
                    <a:pt x="1" y="671"/>
                    <a:pt x="160" y="1388"/>
                  </a:cubicBezTo>
                  <a:cubicBezTo>
                    <a:pt x="330" y="2093"/>
                    <a:pt x="467" y="3048"/>
                    <a:pt x="467" y="3048"/>
                  </a:cubicBezTo>
                  <a:lnTo>
                    <a:pt x="467" y="807"/>
                  </a:lnTo>
                  <a:cubicBezTo>
                    <a:pt x="467" y="170"/>
                    <a:pt x="274" y="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4"/>
            <p:cNvSpPr/>
            <p:nvPr/>
          </p:nvSpPr>
          <p:spPr>
            <a:xfrm>
              <a:off x="11119774" y="916030"/>
              <a:ext cx="23733" cy="64953"/>
            </a:xfrm>
            <a:custGeom>
              <a:avLst/>
              <a:gdLst/>
              <a:ahLst/>
              <a:cxnLst/>
              <a:rect l="l" t="t" r="r" b="b"/>
              <a:pathLst>
                <a:path w="171" h="468" extrusionOk="0">
                  <a:moveTo>
                    <a:pt x="1" y="1"/>
                  </a:moveTo>
                  <a:cubicBezTo>
                    <a:pt x="80" y="274"/>
                    <a:pt x="137" y="468"/>
                    <a:pt x="137" y="468"/>
                  </a:cubicBezTo>
                  <a:cubicBezTo>
                    <a:pt x="137" y="468"/>
                    <a:pt x="148" y="274"/>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4"/>
            <p:cNvSpPr/>
            <p:nvPr/>
          </p:nvSpPr>
          <p:spPr>
            <a:xfrm>
              <a:off x="11261894" y="911450"/>
              <a:ext cx="11103" cy="69533"/>
            </a:xfrm>
            <a:custGeom>
              <a:avLst/>
              <a:gdLst/>
              <a:ahLst/>
              <a:cxnLst/>
              <a:rect l="l" t="t" r="r" b="b"/>
              <a:pathLst>
                <a:path w="80" h="501" extrusionOk="0">
                  <a:moveTo>
                    <a:pt x="0" y="0"/>
                  </a:moveTo>
                  <a:cubicBezTo>
                    <a:pt x="57" y="296"/>
                    <a:pt x="79" y="501"/>
                    <a:pt x="79" y="501"/>
                  </a:cubicBezTo>
                  <a:lnTo>
                    <a:pt x="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4"/>
            <p:cNvSpPr/>
            <p:nvPr/>
          </p:nvSpPr>
          <p:spPr>
            <a:xfrm>
              <a:off x="11384999" y="1066061"/>
              <a:ext cx="72725" cy="426355"/>
            </a:xfrm>
            <a:custGeom>
              <a:avLst/>
              <a:gdLst/>
              <a:ahLst/>
              <a:cxnLst/>
              <a:rect l="l" t="t" r="r" b="b"/>
              <a:pathLst>
                <a:path w="524" h="3072" extrusionOk="0">
                  <a:moveTo>
                    <a:pt x="273" y="1"/>
                  </a:moveTo>
                  <a:cubicBezTo>
                    <a:pt x="273" y="1"/>
                    <a:pt x="0" y="820"/>
                    <a:pt x="79" y="1457"/>
                  </a:cubicBezTo>
                  <a:cubicBezTo>
                    <a:pt x="170" y="2094"/>
                    <a:pt x="478" y="3072"/>
                    <a:pt x="478" y="3072"/>
                  </a:cubicBezTo>
                  <a:cubicBezTo>
                    <a:pt x="478" y="3072"/>
                    <a:pt x="421" y="2071"/>
                    <a:pt x="478" y="1217"/>
                  </a:cubicBezTo>
                  <a:cubicBezTo>
                    <a:pt x="523" y="365"/>
                    <a:pt x="273"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4"/>
            <p:cNvSpPr/>
            <p:nvPr/>
          </p:nvSpPr>
          <p:spPr>
            <a:xfrm>
              <a:off x="11500194" y="1066061"/>
              <a:ext cx="93265" cy="481593"/>
            </a:xfrm>
            <a:custGeom>
              <a:avLst/>
              <a:gdLst/>
              <a:ahLst/>
              <a:cxnLst/>
              <a:rect l="l" t="t" r="r" b="b"/>
              <a:pathLst>
                <a:path w="672" h="3470" extrusionOk="0">
                  <a:moveTo>
                    <a:pt x="273" y="1"/>
                  </a:moveTo>
                  <a:lnTo>
                    <a:pt x="273" y="421"/>
                  </a:lnTo>
                  <a:cubicBezTo>
                    <a:pt x="273" y="421"/>
                    <a:pt x="0" y="1343"/>
                    <a:pt x="91" y="1900"/>
                  </a:cubicBezTo>
                  <a:cubicBezTo>
                    <a:pt x="171" y="2457"/>
                    <a:pt x="455" y="3469"/>
                    <a:pt x="455" y="3469"/>
                  </a:cubicBezTo>
                  <a:cubicBezTo>
                    <a:pt x="455" y="3469"/>
                    <a:pt x="672" y="2150"/>
                    <a:pt x="614" y="1536"/>
                  </a:cubicBezTo>
                  <a:cubicBezTo>
                    <a:pt x="569" y="922"/>
                    <a:pt x="273"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4"/>
            <p:cNvSpPr/>
            <p:nvPr/>
          </p:nvSpPr>
          <p:spPr>
            <a:xfrm>
              <a:off x="11632737" y="1102423"/>
              <a:ext cx="85354" cy="389993"/>
            </a:xfrm>
            <a:custGeom>
              <a:avLst/>
              <a:gdLst/>
              <a:ahLst/>
              <a:cxnLst/>
              <a:rect l="l" t="t" r="r" b="b"/>
              <a:pathLst>
                <a:path w="615" h="2810" extrusionOk="0">
                  <a:moveTo>
                    <a:pt x="364" y="0"/>
                  </a:moveTo>
                  <a:cubicBezTo>
                    <a:pt x="364" y="0"/>
                    <a:pt x="0" y="751"/>
                    <a:pt x="23" y="1274"/>
                  </a:cubicBezTo>
                  <a:cubicBezTo>
                    <a:pt x="58" y="1809"/>
                    <a:pt x="364" y="2810"/>
                    <a:pt x="364" y="2810"/>
                  </a:cubicBezTo>
                  <a:cubicBezTo>
                    <a:pt x="364" y="2810"/>
                    <a:pt x="615" y="1479"/>
                    <a:pt x="581" y="955"/>
                  </a:cubicBezTo>
                  <a:cubicBezTo>
                    <a:pt x="558" y="444"/>
                    <a:pt x="364" y="0"/>
                    <a:pt x="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4"/>
            <p:cNvSpPr/>
            <p:nvPr/>
          </p:nvSpPr>
          <p:spPr>
            <a:xfrm>
              <a:off x="11263420" y="1912116"/>
              <a:ext cx="60095" cy="150029"/>
            </a:xfrm>
            <a:custGeom>
              <a:avLst/>
              <a:gdLst/>
              <a:ahLst/>
              <a:cxnLst/>
              <a:rect l="l" t="t" r="r" b="b"/>
              <a:pathLst>
                <a:path w="433" h="1081" extrusionOk="0">
                  <a:moveTo>
                    <a:pt x="205" y="1"/>
                  </a:moveTo>
                  <a:cubicBezTo>
                    <a:pt x="205" y="1"/>
                    <a:pt x="35" y="524"/>
                    <a:pt x="0" y="1047"/>
                  </a:cubicBezTo>
                  <a:lnTo>
                    <a:pt x="410" y="1081"/>
                  </a:lnTo>
                  <a:cubicBezTo>
                    <a:pt x="432" y="330"/>
                    <a:pt x="205" y="1"/>
                    <a:pt x="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4"/>
            <p:cNvSpPr/>
            <p:nvPr/>
          </p:nvSpPr>
          <p:spPr>
            <a:xfrm>
              <a:off x="11386526" y="1912116"/>
              <a:ext cx="60095" cy="159606"/>
            </a:xfrm>
            <a:custGeom>
              <a:avLst/>
              <a:gdLst/>
              <a:ahLst/>
              <a:cxnLst/>
              <a:rect l="l" t="t" r="r" b="b"/>
              <a:pathLst>
                <a:path w="433" h="1150" extrusionOk="0">
                  <a:moveTo>
                    <a:pt x="149" y="1"/>
                  </a:moveTo>
                  <a:lnTo>
                    <a:pt x="149" y="421"/>
                  </a:lnTo>
                  <a:cubicBezTo>
                    <a:pt x="149" y="421"/>
                    <a:pt x="58" y="740"/>
                    <a:pt x="0" y="1115"/>
                  </a:cubicBezTo>
                  <a:lnTo>
                    <a:pt x="432" y="1149"/>
                  </a:lnTo>
                  <a:cubicBezTo>
                    <a:pt x="331" y="592"/>
                    <a:pt x="149"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4"/>
            <p:cNvSpPr/>
            <p:nvPr/>
          </p:nvSpPr>
          <p:spPr>
            <a:xfrm>
              <a:off x="11509631" y="1946952"/>
              <a:ext cx="71198" cy="124770"/>
            </a:xfrm>
            <a:custGeom>
              <a:avLst/>
              <a:gdLst/>
              <a:ahLst/>
              <a:cxnLst/>
              <a:rect l="l" t="t" r="r" b="b"/>
              <a:pathLst>
                <a:path w="513" h="899" extrusionOk="0">
                  <a:moveTo>
                    <a:pt x="308" y="0"/>
                  </a:moveTo>
                  <a:cubicBezTo>
                    <a:pt x="308" y="0"/>
                    <a:pt x="91" y="443"/>
                    <a:pt x="0" y="898"/>
                  </a:cubicBezTo>
                  <a:lnTo>
                    <a:pt x="513" y="842"/>
                  </a:lnTo>
                  <a:cubicBezTo>
                    <a:pt x="467" y="375"/>
                    <a:pt x="308" y="0"/>
                    <a:pt x="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4"/>
            <p:cNvSpPr/>
            <p:nvPr/>
          </p:nvSpPr>
          <p:spPr>
            <a:xfrm>
              <a:off x="11787486" y="1470213"/>
              <a:ext cx="96457" cy="490891"/>
            </a:xfrm>
            <a:custGeom>
              <a:avLst/>
              <a:gdLst/>
              <a:ahLst/>
              <a:cxnLst/>
              <a:rect l="l" t="t" r="r" b="b"/>
              <a:pathLst>
                <a:path w="695" h="3537" extrusionOk="0">
                  <a:moveTo>
                    <a:pt x="308" y="0"/>
                  </a:moveTo>
                  <a:cubicBezTo>
                    <a:pt x="308" y="0"/>
                    <a:pt x="0" y="1035"/>
                    <a:pt x="136" y="1831"/>
                  </a:cubicBezTo>
                  <a:cubicBezTo>
                    <a:pt x="285" y="2616"/>
                    <a:pt x="455" y="3537"/>
                    <a:pt x="455" y="3537"/>
                  </a:cubicBezTo>
                  <a:cubicBezTo>
                    <a:pt x="455" y="3537"/>
                    <a:pt x="694" y="2422"/>
                    <a:pt x="614" y="1331"/>
                  </a:cubicBezTo>
                  <a:cubicBezTo>
                    <a:pt x="535" y="251"/>
                    <a:pt x="308" y="0"/>
                    <a:pt x="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4"/>
            <p:cNvSpPr/>
            <p:nvPr/>
          </p:nvSpPr>
          <p:spPr>
            <a:xfrm>
              <a:off x="11926275" y="1403872"/>
              <a:ext cx="66479" cy="480066"/>
            </a:xfrm>
            <a:custGeom>
              <a:avLst/>
              <a:gdLst/>
              <a:ahLst/>
              <a:cxnLst/>
              <a:rect l="l" t="t" r="r" b="b"/>
              <a:pathLst>
                <a:path w="479" h="3459" extrusionOk="0">
                  <a:moveTo>
                    <a:pt x="251" y="1"/>
                  </a:moveTo>
                  <a:cubicBezTo>
                    <a:pt x="251" y="1"/>
                    <a:pt x="1" y="1399"/>
                    <a:pt x="1" y="1900"/>
                  </a:cubicBezTo>
                  <a:cubicBezTo>
                    <a:pt x="1" y="2400"/>
                    <a:pt x="251" y="3458"/>
                    <a:pt x="251" y="3458"/>
                  </a:cubicBezTo>
                  <a:cubicBezTo>
                    <a:pt x="251" y="3458"/>
                    <a:pt x="422" y="2787"/>
                    <a:pt x="456" y="1922"/>
                  </a:cubicBezTo>
                  <a:cubicBezTo>
                    <a:pt x="479" y="1058"/>
                    <a:pt x="251" y="1"/>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4"/>
            <p:cNvSpPr/>
            <p:nvPr/>
          </p:nvSpPr>
          <p:spPr>
            <a:xfrm>
              <a:off x="12051046" y="1492281"/>
              <a:ext cx="85354" cy="472016"/>
            </a:xfrm>
            <a:custGeom>
              <a:avLst/>
              <a:gdLst/>
              <a:ahLst/>
              <a:cxnLst/>
              <a:rect l="l" t="t" r="r" b="b"/>
              <a:pathLst>
                <a:path w="615" h="3401" extrusionOk="0">
                  <a:moveTo>
                    <a:pt x="251" y="1"/>
                  </a:moveTo>
                  <a:cubicBezTo>
                    <a:pt x="251" y="1"/>
                    <a:pt x="1" y="979"/>
                    <a:pt x="57" y="1399"/>
                  </a:cubicBezTo>
                  <a:cubicBezTo>
                    <a:pt x="92" y="1707"/>
                    <a:pt x="183" y="2809"/>
                    <a:pt x="228" y="3401"/>
                  </a:cubicBezTo>
                  <a:cubicBezTo>
                    <a:pt x="262" y="3344"/>
                    <a:pt x="307" y="3287"/>
                    <a:pt x="353" y="3231"/>
                  </a:cubicBezTo>
                  <a:cubicBezTo>
                    <a:pt x="456" y="2605"/>
                    <a:pt x="615" y="1593"/>
                    <a:pt x="558" y="1092"/>
                  </a:cubicBezTo>
                  <a:cubicBezTo>
                    <a:pt x="478" y="342"/>
                    <a:pt x="251" y="1"/>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4"/>
            <p:cNvSpPr/>
            <p:nvPr/>
          </p:nvSpPr>
          <p:spPr>
            <a:xfrm>
              <a:off x="11989424" y="879806"/>
              <a:ext cx="87020" cy="355296"/>
            </a:xfrm>
            <a:custGeom>
              <a:avLst/>
              <a:gdLst/>
              <a:ahLst/>
              <a:cxnLst/>
              <a:rect l="l" t="t" r="r" b="b"/>
              <a:pathLst>
                <a:path w="627" h="2560" extrusionOk="0">
                  <a:moveTo>
                    <a:pt x="263" y="1"/>
                  </a:moveTo>
                  <a:lnTo>
                    <a:pt x="1" y="12"/>
                  </a:lnTo>
                  <a:lnTo>
                    <a:pt x="1" y="1343"/>
                  </a:lnTo>
                  <a:cubicBezTo>
                    <a:pt x="1" y="1798"/>
                    <a:pt x="308" y="2559"/>
                    <a:pt x="308" y="2559"/>
                  </a:cubicBezTo>
                  <a:cubicBezTo>
                    <a:pt x="308" y="2559"/>
                    <a:pt x="627" y="1468"/>
                    <a:pt x="490" y="729"/>
                  </a:cubicBezTo>
                  <a:cubicBezTo>
                    <a:pt x="433" y="444"/>
                    <a:pt x="354" y="194"/>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4"/>
            <p:cNvSpPr/>
            <p:nvPr/>
          </p:nvSpPr>
          <p:spPr>
            <a:xfrm>
              <a:off x="12112529" y="875088"/>
              <a:ext cx="74390" cy="393879"/>
            </a:xfrm>
            <a:custGeom>
              <a:avLst/>
              <a:gdLst/>
              <a:ahLst/>
              <a:cxnLst/>
              <a:rect l="l" t="t" r="r" b="b"/>
              <a:pathLst>
                <a:path w="536" h="2838" extrusionOk="0">
                  <a:moveTo>
                    <a:pt x="183" y="0"/>
                  </a:moveTo>
                  <a:lnTo>
                    <a:pt x="104" y="12"/>
                  </a:lnTo>
                  <a:lnTo>
                    <a:pt x="81" y="376"/>
                  </a:lnTo>
                  <a:cubicBezTo>
                    <a:pt x="81" y="376"/>
                    <a:pt x="1" y="1274"/>
                    <a:pt x="1" y="1604"/>
                  </a:cubicBezTo>
                  <a:cubicBezTo>
                    <a:pt x="1" y="1932"/>
                    <a:pt x="180" y="2837"/>
                    <a:pt x="194" y="2837"/>
                  </a:cubicBezTo>
                  <a:cubicBezTo>
                    <a:pt x="194" y="2837"/>
                    <a:pt x="195" y="2836"/>
                    <a:pt x="195" y="2833"/>
                  </a:cubicBezTo>
                  <a:cubicBezTo>
                    <a:pt x="195" y="2753"/>
                    <a:pt x="536" y="1638"/>
                    <a:pt x="445" y="1160"/>
                  </a:cubicBezTo>
                  <a:cubicBezTo>
                    <a:pt x="388" y="842"/>
                    <a:pt x="263" y="319"/>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4"/>
            <p:cNvSpPr/>
            <p:nvPr/>
          </p:nvSpPr>
          <p:spPr>
            <a:xfrm>
              <a:off x="12213567" y="870369"/>
              <a:ext cx="77582" cy="320460"/>
            </a:xfrm>
            <a:custGeom>
              <a:avLst/>
              <a:gdLst/>
              <a:ahLst/>
              <a:cxnLst/>
              <a:rect l="l" t="t" r="r" b="b"/>
              <a:pathLst>
                <a:path w="559" h="2309" extrusionOk="0">
                  <a:moveTo>
                    <a:pt x="365" y="1"/>
                  </a:moveTo>
                  <a:lnTo>
                    <a:pt x="160" y="12"/>
                  </a:lnTo>
                  <a:cubicBezTo>
                    <a:pt x="81" y="262"/>
                    <a:pt x="1" y="615"/>
                    <a:pt x="24" y="888"/>
                  </a:cubicBezTo>
                  <a:cubicBezTo>
                    <a:pt x="81" y="1365"/>
                    <a:pt x="274" y="2309"/>
                    <a:pt x="274" y="2309"/>
                  </a:cubicBezTo>
                  <a:cubicBezTo>
                    <a:pt x="274" y="2309"/>
                    <a:pt x="559" y="797"/>
                    <a:pt x="478" y="444"/>
                  </a:cubicBezTo>
                  <a:cubicBezTo>
                    <a:pt x="445" y="284"/>
                    <a:pt x="399" y="137"/>
                    <a:pt x="3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9" name="Google Shape;2549;p24"/>
          <p:cNvGrpSpPr/>
          <p:nvPr/>
        </p:nvGrpSpPr>
        <p:grpSpPr>
          <a:xfrm rot="10800000" flipH="1">
            <a:off x="366872" y="-106237"/>
            <a:ext cx="869381" cy="551260"/>
            <a:chOff x="3655213" y="4107473"/>
            <a:chExt cx="1811210" cy="1148458"/>
          </a:xfrm>
        </p:grpSpPr>
        <p:sp>
          <p:nvSpPr>
            <p:cNvPr id="2550" name="Google Shape;2550;p24"/>
            <p:cNvSpPr/>
            <p:nvPr/>
          </p:nvSpPr>
          <p:spPr>
            <a:xfrm>
              <a:off x="3655213" y="4622086"/>
              <a:ext cx="575518" cy="472028"/>
            </a:xfrm>
            <a:custGeom>
              <a:avLst/>
              <a:gdLst/>
              <a:ahLst/>
              <a:cxnLst/>
              <a:rect l="l" t="t" r="r" b="b"/>
              <a:pathLst>
                <a:path w="2230" h="1829" extrusionOk="0">
                  <a:moveTo>
                    <a:pt x="1467" y="1"/>
                  </a:moveTo>
                  <a:cubicBezTo>
                    <a:pt x="1160" y="1"/>
                    <a:pt x="806" y="184"/>
                    <a:pt x="603" y="419"/>
                  </a:cubicBezTo>
                  <a:cubicBezTo>
                    <a:pt x="251" y="829"/>
                    <a:pt x="1" y="1660"/>
                    <a:pt x="228" y="1773"/>
                  </a:cubicBezTo>
                  <a:cubicBezTo>
                    <a:pt x="304" y="1815"/>
                    <a:pt x="408" y="1829"/>
                    <a:pt x="512" y="1829"/>
                  </a:cubicBezTo>
                  <a:cubicBezTo>
                    <a:pt x="721" y="1829"/>
                    <a:pt x="933" y="1773"/>
                    <a:pt x="933" y="1773"/>
                  </a:cubicBezTo>
                  <a:cubicBezTo>
                    <a:pt x="933" y="1773"/>
                    <a:pt x="2230" y="943"/>
                    <a:pt x="1991" y="351"/>
                  </a:cubicBezTo>
                  <a:cubicBezTo>
                    <a:pt x="1894" y="100"/>
                    <a:pt x="1693" y="1"/>
                    <a:pt x="14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4"/>
            <p:cNvSpPr/>
            <p:nvPr/>
          </p:nvSpPr>
          <p:spPr>
            <a:xfrm>
              <a:off x="4239250" y="4107473"/>
              <a:ext cx="563905" cy="405702"/>
            </a:xfrm>
            <a:custGeom>
              <a:avLst/>
              <a:gdLst/>
              <a:ahLst/>
              <a:cxnLst/>
              <a:rect l="l" t="t" r="r" b="b"/>
              <a:pathLst>
                <a:path w="2185" h="1572" extrusionOk="0">
                  <a:moveTo>
                    <a:pt x="1211" y="0"/>
                  </a:moveTo>
                  <a:cubicBezTo>
                    <a:pt x="1054" y="0"/>
                    <a:pt x="897" y="68"/>
                    <a:pt x="763" y="242"/>
                  </a:cubicBezTo>
                  <a:cubicBezTo>
                    <a:pt x="422" y="707"/>
                    <a:pt x="0" y="1299"/>
                    <a:pt x="604" y="1572"/>
                  </a:cubicBezTo>
                  <a:cubicBezTo>
                    <a:pt x="604" y="1572"/>
                    <a:pt x="610" y="1572"/>
                    <a:pt x="621" y="1572"/>
                  </a:cubicBezTo>
                  <a:cubicBezTo>
                    <a:pt x="715" y="1572"/>
                    <a:pt x="1191" y="1562"/>
                    <a:pt x="1547" y="1379"/>
                  </a:cubicBezTo>
                  <a:cubicBezTo>
                    <a:pt x="1946" y="1174"/>
                    <a:pt x="2184" y="674"/>
                    <a:pt x="1900" y="366"/>
                  </a:cubicBezTo>
                  <a:cubicBezTo>
                    <a:pt x="1724" y="177"/>
                    <a:pt x="1466" y="0"/>
                    <a:pt x="12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4"/>
            <p:cNvSpPr/>
            <p:nvPr/>
          </p:nvSpPr>
          <p:spPr>
            <a:xfrm>
              <a:off x="4447779" y="4749836"/>
              <a:ext cx="543000" cy="506095"/>
            </a:xfrm>
            <a:custGeom>
              <a:avLst/>
              <a:gdLst/>
              <a:ahLst/>
              <a:cxnLst/>
              <a:rect l="l" t="t" r="r" b="b"/>
              <a:pathLst>
                <a:path w="2104" h="1961" extrusionOk="0">
                  <a:moveTo>
                    <a:pt x="838" y="1"/>
                  </a:moveTo>
                  <a:cubicBezTo>
                    <a:pt x="500" y="1"/>
                    <a:pt x="162" y="196"/>
                    <a:pt x="57" y="584"/>
                  </a:cubicBezTo>
                  <a:cubicBezTo>
                    <a:pt x="0" y="801"/>
                    <a:pt x="125" y="1426"/>
                    <a:pt x="342" y="1961"/>
                  </a:cubicBezTo>
                  <a:lnTo>
                    <a:pt x="2025" y="1961"/>
                  </a:lnTo>
                  <a:cubicBezTo>
                    <a:pt x="2081" y="1824"/>
                    <a:pt x="2104" y="1676"/>
                    <a:pt x="2048" y="1517"/>
                  </a:cubicBezTo>
                  <a:cubicBezTo>
                    <a:pt x="1808" y="812"/>
                    <a:pt x="1285" y="27"/>
                    <a:pt x="921" y="4"/>
                  </a:cubicBezTo>
                  <a:cubicBezTo>
                    <a:pt x="894" y="2"/>
                    <a:pt x="866" y="1"/>
                    <a:pt x="8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4"/>
            <p:cNvSpPr/>
            <p:nvPr/>
          </p:nvSpPr>
          <p:spPr>
            <a:xfrm>
              <a:off x="4929100" y="4467496"/>
              <a:ext cx="537323" cy="374474"/>
            </a:xfrm>
            <a:custGeom>
              <a:avLst/>
              <a:gdLst/>
              <a:ahLst/>
              <a:cxnLst/>
              <a:rect l="l" t="t" r="r" b="b"/>
              <a:pathLst>
                <a:path w="2082" h="1451" extrusionOk="0">
                  <a:moveTo>
                    <a:pt x="1195" y="0"/>
                  </a:moveTo>
                  <a:cubicBezTo>
                    <a:pt x="964" y="0"/>
                    <a:pt x="732" y="74"/>
                    <a:pt x="592" y="189"/>
                  </a:cubicBezTo>
                  <a:cubicBezTo>
                    <a:pt x="353" y="382"/>
                    <a:pt x="1" y="1303"/>
                    <a:pt x="1138" y="1451"/>
                  </a:cubicBezTo>
                  <a:cubicBezTo>
                    <a:pt x="1138" y="1451"/>
                    <a:pt x="1911" y="1258"/>
                    <a:pt x="1990" y="1076"/>
                  </a:cubicBezTo>
                  <a:cubicBezTo>
                    <a:pt x="2081" y="905"/>
                    <a:pt x="1968" y="336"/>
                    <a:pt x="1649" y="120"/>
                  </a:cubicBezTo>
                  <a:cubicBezTo>
                    <a:pt x="1518" y="36"/>
                    <a:pt x="1357" y="0"/>
                    <a:pt x="1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933"/>
        <p:cNvGrpSpPr/>
        <p:nvPr/>
      </p:nvGrpSpPr>
      <p:grpSpPr>
        <a:xfrm>
          <a:off x="0" y="0"/>
          <a:ext cx="0" cy="0"/>
          <a:chOff x="0" y="0"/>
          <a:chExt cx="0" cy="0"/>
        </a:xfrm>
      </p:grpSpPr>
      <p:grpSp>
        <p:nvGrpSpPr>
          <p:cNvPr id="3934" name="Google Shape;3934;p36"/>
          <p:cNvGrpSpPr/>
          <p:nvPr/>
        </p:nvGrpSpPr>
        <p:grpSpPr>
          <a:xfrm rot="5400000" flipH="1">
            <a:off x="7435507" y="3063470"/>
            <a:ext cx="2203418" cy="2509019"/>
            <a:chOff x="5076050" y="2494226"/>
            <a:chExt cx="2203418" cy="2509019"/>
          </a:xfrm>
        </p:grpSpPr>
        <p:sp>
          <p:nvSpPr>
            <p:cNvPr id="3935" name="Google Shape;3935;p36"/>
            <p:cNvSpPr/>
            <p:nvPr/>
          </p:nvSpPr>
          <p:spPr>
            <a:xfrm>
              <a:off x="5076050" y="2494226"/>
              <a:ext cx="2203418" cy="2509019"/>
            </a:xfrm>
            <a:custGeom>
              <a:avLst/>
              <a:gdLst/>
              <a:ahLst/>
              <a:cxnLst/>
              <a:rect l="l" t="t" r="r" b="b"/>
              <a:pathLst>
                <a:path w="15992" h="18210" extrusionOk="0">
                  <a:moveTo>
                    <a:pt x="13273" y="0"/>
                  </a:moveTo>
                  <a:lnTo>
                    <a:pt x="10930" y="455"/>
                  </a:lnTo>
                  <a:cubicBezTo>
                    <a:pt x="10930" y="455"/>
                    <a:pt x="10088" y="705"/>
                    <a:pt x="9463" y="922"/>
                  </a:cubicBezTo>
                  <a:cubicBezTo>
                    <a:pt x="8837" y="1127"/>
                    <a:pt x="8371" y="1172"/>
                    <a:pt x="7462" y="1297"/>
                  </a:cubicBezTo>
                  <a:cubicBezTo>
                    <a:pt x="6540" y="1422"/>
                    <a:pt x="6324" y="1251"/>
                    <a:pt x="5152" y="1502"/>
                  </a:cubicBezTo>
                  <a:cubicBezTo>
                    <a:pt x="5141" y="1513"/>
                    <a:pt x="5130" y="1513"/>
                    <a:pt x="5119" y="1513"/>
                  </a:cubicBezTo>
                  <a:cubicBezTo>
                    <a:pt x="4925" y="1559"/>
                    <a:pt x="4755" y="1593"/>
                    <a:pt x="4606" y="1627"/>
                  </a:cubicBezTo>
                  <a:cubicBezTo>
                    <a:pt x="4505" y="1650"/>
                    <a:pt x="4414" y="1673"/>
                    <a:pt x="4323" y="1695"/>
                  </a:cubicBezTo>
                  <a:cubicBezTo>
                    <a:pt x="4242" y="1718"/>
                    <a:pt x="4163" y="1729"/>
                    <a:pt x="4095" y="1752"/>
                  </a:cubicBezTo>
                  <a:cubicBezTo>
                    <a:pt x="3936" y="1786"/>
                    <a:pt x="3799" y="1820"/>
                    <a:pt x="3674" y="1843"/>
                  </a:cubicBezTo>
                  <a:lnTo>
                    <a:pt x="3367" y="1877"/>
                  </a:lnTo>
                  <a:cubicBezTo>
                    <a:pt x="3299" y="1883"/>
                    <a:pt x="3231" y="1886"/>
                    <a:pt x="3160" y="1886"/>
                  </a:cubicBezTo>
                  <a:cubicBezTo>
                    <a:pt x="3089" y="1886"/>
                    <a:pt x="3015" y="1883"/>
                    <a:pt x="2935" y="1877"/>
                  </a:cubicBezTo>
                  <a:cubicBezTo>
                    <a:pt x="2264" y="1843"/>
                    <a:pt x="171" y="1797"/>
                    <a:pt x="171" y="1797"/>
                  </a:cubicBezTo>
                  <a:lnTo>
                    <a:pt x="137" y="5232"/>
                  </a:lnTo>
                  <a:lnTo>
                    <a:pt x="125" y="5664"/>
                  </a:lnTo>
                  <a:lnTo>
                    <a:pt x="103" y="8292"/>
                  </a:lnTo>
                  <a:lnTo>
                    <a:pt x="92" y="8826"/>
                  </a:lnTo>
                  <a:lnTo>
                    <a:pt x="80" y="9293"/>
                  </a:lnTo>
                  <a:lnTo>
                    <a:pt x="80" y="9850"/>
                  </a:lnTo>
                  <a:lnTo>
                    <a:pt x="69" y="10339"/>
                  </a:lnTo>
                  <a:lnTo>
                    <a:pt x="69" y="10885"/>
                  </a:lnTo>
                  <a:lnTo>
                    <a:pt x="46" y="12556"/>
                  </a:lnTo>
                  <a:lnTo>
                    <a:pt x="34" y="14047"/>
                  </a:lnTo>
                  <a:lnTo>
                    <a:pt x="34" y="14547"/>
                  </a:lnTo>
                  <a:lnTo>
                    <a:pt x="34" y="14934"/>
                  </a:lnTo>
                  <a:lnTo>
                    <a:pt x="24" y="15058"/>
                  </a:lnTo>
                  <a:lnTo>
                    <a:pt x="24" y="15491"/>
                  </a:lnTo>
                  <a:lnTo>
                    <a:pt x="24" y="16208"/>
                  </a:lnTo>
                  <a:lnTo>
                    <a:pt x="1" y="17914"/>
                  </a:lnTo>
                  <a:lnTo>
                    <a:pt x="1047" y="18209"/>
                  </a:lnTo>
                  <a:cubicBezTo>
                    <a:pt x="1047" y="18209"/>
                    <a:pt x="1434" y="17868"/>
                    <a:pt x="1684" y="17197"/>
                  </a:cubicBezTo>
                  <a:cubicBezTo>
                    <a:pt x="1934" y="16537"/>
                    <a:pt x="1968" y="16287"/>
                    <a:pt x="2389" y="15741"/>
                  </a:cubicBezTo>
                  <a:cubicBezTo>
                    <a:pt x="2809" y="15195"/>
                    <a:pt x="2184" y="14854"/>
                    <a:pt x="3481" y="14229"/>
                  </a:cubicBezTo>
                  <a:cubicBezTo>
                    <a:pt x="4777" y="13603"/>
                    <a:pt x="4402" y="14024"/>
                    <a:pt x="5323" y="13102"/>
                  </a:cubicBezTo>
                  <a:cubicBezTo>
                    <a:pt x="5357" y="13057"/>
                    <a:pt x="5403" y="13023"/>
                    <a:pt x="5437" y="12978"/>
                  </a:cubicBezTo>
                  <a:cubicBezTo>
                    <a:pt x="5585" y="12841"/>
                    <a:pt x="5698" y="12716"/>
                    <a:pt x="5801" y="12614"/>
                  </a:cubicBezTo>
                  <a:cubicBezTo>
                    <a:pt x="5880" y="12523"/>
                    <a:pt x="5960" y="12443"/>
                    <a:pt x="6017" y="12374"/>
                  </a:cubicBezTo>
                  <a:cubicBezTo>
                    <a:pt x="6153" y="12227"/>
                    <a:pt x="6256" y="12113"/>
                    <a:pt x="6358" y="11999"/>
                  </a:cubicBezTo>
                  <a:cubicBezTo>
                    <a:pt x="6403" y="11954"/>
                    <a:pt x="6461" y="11897"/>
                    <a:pt x="6506" y="11840"/>
                  </a:cubicBezTo>
                  <a:cubicBezTo>
                    <a:pt x="6574" y="11772"/>
                    <a:pt x="6631" y="11704"/>
                    <a:pt x="6711" y="11624"/>
                  </a:cubicBezTo>
                  <a:cubicBezTo>
                    <a:pt x="6734" y="11601"/>
                    <a:pt x="6756" y="11578"/>
                    <a:pt x="6790" y="11555"/>
                  </a:cubicBezTo>
                  <a:cubicBezTo>
                    <a:pt x="6881" y="11454"/>
                    <a:pt x="6984" y="11385"/>
                    <a:pt x="7075" y="11340"/>
                  </a:cubicBezTo>
                  <a:cubicBezTo>
                    <a:pt x="7131" y="11317"/>
                    <a:pt x="7177" y="11294"/>
                    <a:pt x="7234" y="11272"/>
                  </a:cubicBezTo>
                  <a:cubicBezTo>
                    <a:pt x="7575" y="11158"/>
                    <a:pt x="7939" y="11181"/>
                    <a:pt x="8462" y="10714"/>
                  </a:cubicBezTo>
                  <a:cubicBezTo>
                    <a:pt x="9213" y="10043"/>
                    <a:pt x="9509" y="9839"/>
                    <a:pt x="10305" y="9338"/>
                  </a:cubicBezTo>
                  <a:cubicBezTo>
                    <a:pt x="11101" y="8826"/>
                    <a:pt x="11135" y="9122"/>
                    <a:pt x="11897" y="8416"/>
                  </a:cubicBezTo>
                  <a:cubicBezTo>
                    <a:pt x="12648" y="7700"/>
                    <a:pt x="13523" y="7700"/>
                    <a:pt x="14069" y="7575"/>
                  </a:cubicBezTo>
                  <a:cubicBezTo>
                    <a:pt x="14615" y="7450"/>
                    <a:pt x="15616" y="6950"/>
                    <a:pt x="15616" y="6950"/>
                  </a:cubicBezTo>
                  <a:lnTo>
                    <a:pt x="15991" y="5358"/>
                  </a:lnTo>
                  <a:lnTo>
                    <a:pt x="15286" y="3640"/>
                  </a:lnTo>
                  <a:lnTo>
                    <a:pt x="15070" y="1797"/>
                  </a:lnTo>
                  <a:lnTo>
                    <a:pt x="14445" y="626"/>
                  </a:lnTo>
                  <a:lnTo>
                    <a:pt x="132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36"/>
            <p:cNvSpPr/>
            <p:nvPr/>
          </p:nvSpPr>
          <p:spPr>
            <a:xfrm>
              <a:off x="5152794" y="3132291"/>
              <a:ext cx="501528" cy="205158"/>
            </a:xfrm>
            <a:custGeom>
              <a:avLst/>
              <a:gdLst/>
              <a:ahLst/>
              <a:cxnLst/>
              <a:rect l="l" t="t" r="r" b="b"/>
              <a:pathLst>
                <a:path w="3640" h="1489" extrusionOk="0">
                  <a:moveTo>
                    <a:pt x="353" y="0"/>
                  </a:moveTo>
                  <a:cubicBezTo>
                    <a:pt x="132" y="0"/>
                    <a:pt x="1" y="32"/>
                    <a:pt x="1" y="32"/>
                  </a:cubicBezTo>
                  <a:cubicBezTo>
                    <a:pt x="1" y="32"/>
                    <a:pt x="410" y="442"/>
                    <a:pt x="1082" y="692"/>
                  </a:cubicBezTo>
                  <a:cubicBezTo>
                    <a:pt x="1752" y="942"/>
                    <a:pt x="1923" y="1033"/>
                    <a:pt x="2343" y="1159"/>
                  </a:cubicBezTo>
                  <a:cubicBezTo>
                    <a:pt x="2765" y="1283"/>
                    <a:pt x="3640" y="1488"/>
                    <a:pt x="3640" y="1488"/>
                  </a:cubicBezTo>
                  <a:cubicBezTo>
                    <a:pt x="3640" y="1488"/>
                    <a:pt x="2548" y="942"/>
                    <a:pt x="2093" y="692"/>
                  </a:cubicBezTo>
                  <a:cubicBezTo>
                    <a:pt x="1627" y="442"/>
                    <a:pt x="1456" y="192"/>
                    <a:pt x="922" y="67"/>
                  </a:cubicBezTo>
                  <a:cubicBezTo>
                    <a:pt x="699" y="16"/>
                    <a:pt x="505" y="0"/>
                    <a:pt x="3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36"/>
            <p:cNvSpPr/>
            <p:nvPr/>
          </p:nvSpPr>
          <p:spPr>
            <a:xfrm>
              <a:off x="5550845" y="3135047"/>
              <a:ext cx="124004" cy="165201"/>
            </a:xfrm>
            <a:custGeom>
              <a:avLst/>
              <a:gdLst/>
              <a:ahLst/>
              <a:cxnLst/>
              <a:rect l="l" t="t" r="r" b="b"/>
              <a:pathLst>
                <a:path w="900" h="1199" extrusionOk="0">
                  <a:moveTo>
                    <a:pt x="51" y="1"/>
                  </a:moveTo>
                  <a:cubicBezTo>
                    <a:pt x="17" y="1"/>
                    <a:pt x="0" y="26"/>
                    <a:pt x="0" y="92"/>
                  </a:cubicBezTo>
                  <a:cubicBezTo>
                    <a:pt x="0" y="92"/>
                    <a:pt x="58" y="490"/>
                    <a:pt x="137" y="661"/>
                  </a:cubicBezTo>
                  <a:cubicBezTo>
                    <a:pt x="228" y="820"/>
                    <a:pt x="376" y="990"/>
                    <a:pt x="478" y="1059"/>
                  </a:cubicBezTo>
                  <a:cubicBezTo>
                    <a:pt x="563" y="1106"/>
                    <a:pt x="662" y="1199"/>
                    <a:pt x="733" y="1199"/>
                  </a:cubicBezTo>
                  <a:cubicBezTo>
                    <a:pt x="748" y="1199"/>
                    <a:pt x="762" y="1194"/>
                    <a:pt x="774" y="1184"/>
                  </a:cubicBezTo>
                  <a:cubicBezTo>
                    <a:pt x="831" y="1116"/>
                    <a:pt x="899" y="968"/>
                    <a:pt x="808" y="798"/>
                  </a:cubicBezTo>
                  <a:cubicBezTo>
                    <a:pt x="728" y="638"/>
                    <a:pt x="308" y="115"/>
                    <a:pt x="182" y="47"/>
                  </a:cubicBezTo>
                  <a:cubicBezTo>
                    <a:pt x="124" y="20"/>
                    <a:pt x="80" y="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36"/>
            <p:cNvSpPr/>
            <p:nvPr/>
          </p:nvSpPr>
          <p:spPr>
            <a:xfrm>
              <a:off x="5400387" y="3038049"/>
              <a:ext cx="103612" cy="175397"/>
            </a:xfrm>
            <a:custGeom>
              <a:avLst/>
              <a:gdLst/>
              <a:ahLst/>
              <a:cxnLst/>
              <a:rect l="l" t="t" r="r" b="b"/>
              <a:pathLst>
                <a:path w="752" h="1273" extrusionOk="0">
                  <a:moveTo>
                    <a:pt x="149" y="0"/>
                  </a:moveTo>
                  <a:cubicBezTo>
                    <a:pt x="149" y="0"/>
                    <a:pt x="1" y="102"/>
                    <a:pt x="23" y="170"/>
                  </a:cubicBezTo>
                  <a:cubicBezTo>
                    <a:pt x="23" y="170"/>
                    <a:pt x="46" y="671"/>
                    <a:pt x="205" y="898"/>
                  </a:cubicBezTo>
                  <a:cubicBezTo>
                    <a:pt x="349" y="1089"/>
                    <a:pt x="516" y="1273"/>
                    <a:pt x="620" y="1273"/>
                  </a:cubicBezTo>
                  <a:cubicBezTo>
                    <a:pt x="640" y="1273"/>
                    <a:pt x="657" y="1266"/>
                    <a:pt x="672" y="1251"/>
                  </a:cubicBezTo>
                  <a:cubicBezTo>
                    <a:pt x="751" y="1171"/>
                    <a:pt x="751" y="751"/>
                    <a:pt x="672" y="580"/>
                  </a:cubicBezTo>
                  <a:cubicBezTo>
                    <a:pt x="581" y="421"/>
                    <a:pt x="149"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36"/>
            <p:cNvSpPr/>
            <p:nvPr/>
          </p:nvSpPr>
          <p:spPr>
            <a:xfrm>
              <a:off x="5190409" y="3005670"/>
              <a:ext cx="172504" cy="124693"/>
            </a:xfrm>
            <a:custGeom>
              <a:avLst/>
              <a:gdLst/>
              <a:ahLst/>
              <a:cxnLst/>
              <a:rect l="l" t="t" r="r" b="b"/>
              <a:pathLst>
                <a:path w="1252" h="905" extrusionOk="0">
                  <a:moveTo>
                    <a:pt x="92" y="1"/>
                  </a:moveTo>
                  <a:cubicBezTo>
                    <a:pt x="38" y="1"/>
                    <a:pt x="3" y="13"/>
                    <a:pt x="1" y="41"/>
                  </a:cubicBezTo>
                  <a:cubicBezTo>
                    <a:pt x="1" y="41"/>
                    <a:pt x="160" y="440"/>
                    <a:pt x="387" y="565"/>
                  </a:cubicBezTo>
                  <a:cubicBezTo>
                    <a:pt x="592" y="672"/>
                    <a:pt x="1022" y="904"/>
                    <a:pt x="1162" y="904"/>
                  </a:cubicBezTo>
                  <a:cubicBezTo>
                    <a:pt x="1186" y="904"/>
                    <a:pt x="1201" y="898"/>
                    <a:pt x="1206" y="883"/>
                  </a:cubicBezTo>
                  <a:cubicBezTo>
                    <a:pt x="1252" y="781"/>
                    <a:pt x="910" y="314"/>
                    <a:pt x="774" y="213"/>
                  </a:cubicBezTo>
                  <a:cubicBezTo>
                    <a:pt x="660" y="133"/>
                    <a:pt x="271"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36"/>
            <p:cNvSpPr/>
            <p:nvPr/>
          </p:nvSpPr>
          <p:spPr>
            <a:xfrm>
              <a:off x="5434833" y="3355635"/>
              <a:ext cx="207087" cy="68340"/>
            </a:xfrm>
            <a:custGeom>
              <a:avLst/>
              <a:gdLst/>
              <a:ahLst/>
              <a:cxnLst/>
              <a:rect l="l" t="t" r="r" b="b"/>
              <a:pathLst>
                <a:path w="1503" h="496" extrusionOk="0">
                  <a:moveTo>
                    <a:pt x="998" y="0"/>
                  </a:moveTo>
                  <a:cubicBezTo>
                    <a:pt x="913" y="0"/>
                    <a:pt x="831" y="4"/>
                    <a:pt x="774" y="15"/>
                  </a:cubicBezTo>
                  <a:cubicBezTo>
                    <a:pt x="604" y="61"/>
                    <a:pt x="205" y="163"/>
                    <a:pt x="104" y="266"/>
                  </a:cubicBezTo>
                  <a:cubicBezTo>
                    <a:pt x="1" y="368"/>
                    <a:pt x="149" y="459"/>
                    <a:pt x="319" y="481"/>
                  </a:cubicBezTo>
                  <a:cubicBezTo>
                    <a:pt x="374" y="489"/>
                    <a:pt x="469" y="496"/>
                    <a:pt x="577" y="496"/>
                  </a:cubicBezTo>
                  <a:cubicBezTo>
                    <a:pt x="781" y="496"/>
                    <a:pt x="1031" y="472"/>
                    <a:pt x="1150" y="390"/>
                  </a:cubicBezTo>
                  <a:cubicBezTo>
                    <a:pt x="1343" y="266"/>
                    <a:pt x="1502" y="38"/>
                    <a:pt x="1343" y="15"/>
                  </a:cubicBezTo>
                  <a:cubicBezTo>
                    <a:pt x="1343" y="15"/>
                    <a:pt x="1166" y="0"/>
                    <a:pt x="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36"/>
            <p:cNvSpPr/>
            <p:nvPr/>
          </p:nvSpPr>
          <p:spPr>
            <a:xfrm>
              <a:off x="5209285" y="3304518"/>
              <a:ext cx="239879" cy="72474"/>
            </a:xfrm>
            <a:custGeom>
              <a:avLst/>
              <a:gdLst/>
              <a:ahLst/>
              <a:cxnLst/>
              <a:rect l="l" t="t" r="r" b="b"/>
              <a:pathLst>
                <a:path w="1741" h="526" extrusionOk="0">
                  <a:moveTo>
                    <a:pt x="1260" y="1"/>
                  </a:moveTo>
                  <a:cubicBezTo>
                    <a:pt x="1189" y="1"/>
                    <a:pt x="1100" y="3"/>
                    <a:pt x="990" y="11"/>
                  </a:cubicBezTo>
                  <a:cubicBezTo>
                    <a:pt x="649" y="33"/>
                    <a:pt x="490" y="11"/>
                    <a:pt x="364" y="113"/>
                  </a:cubicBezTo>
                  <a:cubicBezTo>
                    <a:pt x="239" y="215"/>
                    <a:pt x="0" y="329"/>
                    <a:pt x="91" y="409"/>
                  </a:cubicBezTo>
                  <a:cubicBezTo>
                    <a:pt x="153" y="471"/>
                    <a:pt x="408" y="526"/>
                    <a:pt x="705" y="526"/>
                  </a:cubicBezTo>
                  <a:cubicBezTo>
                    <a:pt x="790" y="526"/>
                    <a:pt x="879" y="521"/>
                    <a:pt x="967" y="511"/>
                  </a:cubicBezTo>
                  <a:cubicBezTo>
                    <a:pt x="1365" y="477"/>
                    <a:pt x="1615" y="409"/>
                    <a:pt x="1683" y="306"/>
                  </a:cubicBezTo>
                  <a:cubicBezTo>
                    <a:pt x="1741" y="204"/>
                    <a:pt x="1570" y="11"/>
                    <a:pt x="1468" y="11"/>
                  </a:cubicBezTo>
                  <a:cubicBezTo>
                    <a:pt x="1468" y="11"/>
                    <a:pt x="1402" y="1"/>
                    <a:pt x="12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36"/>
            <p:cNvSpPr/>
            <p:nvPr/>
          </p:nvSpPr>
          <p:spPr>
            <a:xfrm>
              <a:off x="5093273" y="3210276"/>
              <a:ext cx="174157" cy="77020"/>
            </a:xfrm>
            <a:custGeom>
              <a:avLst/>
              <a:gdLst/>
              <a:ahLst/>
              <a:cxnLst/>
              <a:rect l="l" t="t" r="r" b="b"/>
              <a:pathLst>
                <a:path w="1264" h="559" extrusionOk="0">
                  <a:moveTo>
                    <a:pt x="445" y="1"/>
                  </a:moveTo>
                  <a:cubicBezTo>
                    <a:pt x="433" y="1"/>
                    <a:pt x="422" y="1"/>
                    <a:pt x="410" y="1"/>
                  </a:cubicBezTo>
                  <a:cubicBezTo>
                    <a:pt x="273" y="12"/>
                    <a:pt x="137" y="24"/>
                    <a:pt x="12" y="35"/>
                  </a:cubicBezTo>
                  <a:lnTo>
                    <a:pt x="0" y="467"/>
                  </a:lnTo>
                  <a:cubicBezTo>
                    <a:pt x="210" y="520"/>
                    <a:pt x="440" y="559"/>
                    <a:pt x="618" y="559"/>
                  </a:cubicBezTo>
                  <a:cubicBezTo>
                    <a:pt x="672" y="559"/>
                    <a:pt x="721" y="555"/>
                    <a:pt x="763" y="547"/>
                  </a:cubicBezTo>
                  <a:cubicBezTo>
                    <a:pt x="1115" y="490"/>
                    <a:pt x="1263" y="490"/>
                    <a:pt x="1263" y="399"/>
                  </a:cubicBezTo>
                  <a:cubicBezTo>
                    <a:pt x="1263" y="320"/>
                    <a:pt x="1183" y="171"/>
                    <a:pt x="1036" y="149"/>
                  </a:cubicBezTo>
                  <a:cubicBezTo>
                    <a:pt x="1036" y="149"/>
                    <a:pt x="761" y="1"/>
                    <a:pt x="4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36"/>
            <p:cNvSpPr/>
            <p:nvPr/>
          </p:nvSpPr>
          <p:spPr>
            <a:xfrm>
              <a:off x="5710671" y="2702689"/>
              <a:ext cx="258756" cy="158312"/>
            </a:xfrm>
            <a:custGeom>
              <a:avLst/>
              <a:gdLst/>
              <a:ahLst/>
              <a:cxnLst/>
              <a:rect l="l" t="t" r="r" b="b"/>
              <a:pathLst>
                <a:path w="1878" h="1149" extrusionOk="0">
                  <a:moveTo>
                    <a:pt x="513" y="0"/>
                  </a:moveTo>
                  <a:cubicBezTo>
                    <a:pt x="319" y="46"/>
                    <a:pt x="149" y="80"/>
                    <a:pt x="0" y="114"/>
                  </a:cubicBezTo>
                  <a:cubicBezTo>
                    <a:pt x="364" y="433"/>
                    <a:pt x="490" y="706"/>
                    <a:pt x="979" y="921"/>
                  </a:cubicBezTo>
                  <a:cubicBezTo>
                    <a:pt x="1445" y="1139"/>
                    <a:pt x="1807" y="1149"/>
                    <a:pt x="1868" y="1149"/>
                  </a:cubicBezTo>
                  <a:cubicBezTo>
                    <a:pt x="1874" y="1149"/>
                    <a:pt x="1877" y="1149"/>
                    <a:pt x="1877" y="1149"/>
                  </a:cubicBezTo>
                  <a:cubicBezTo>
                    <a:pt x="1877" y="1149"/>
                    <a:pt x="1547" y="660"/>
                    <a:pt x="945" y="273"/>
                  </a:cubicBezTo>
                  <a:cubicBezTo>
                    <a:pt x="763" y="160"/>
                    <a:pt x="626" y="80"/>
                    <a:pt x="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36"/>
            <p:cNvSpPr/>
            <p:nvPr/>
          </p:nvSpPr>
          <p:spPr>
            <a:xfrm>
              <a:off x="5539960" y="2748019"/>
              <a:ext cx="42299" cy="33481"/>
            </a:xfrm>
            <a:custGeom>
              <a:avLst/>
              <a:gdLst/>
              <a:ahLst/>
              <a:cxnLst/>
              <a:rect l="l" t="t" r="r" b="b"/>
              <a:pathLst>
                <a:path w="307" h="243" extrusionOk="0">
                  <a:moveTo>
                    <a:pt x="307" y="1"/>
                  </a:moveTo>
                  <a:lnTo>
                    <a:pt x="0" y="35"/>
                  </a:lnTo>
                  <a:cubicBezTo>
                    <a:pt x="46" y="104"/>
                    <a:pt x="79" y="149"/>
                    <a:pt x="102" y="172"/>
                  </a:cubicBezTo>
                  <a:cubicBezTo>
                    <a:pt x="162" y="214"/>
                    <a:pt x="206" y="243"/>
                    <a:pt x="238" y="243"/>
                  </a:cubicBezTo>
                  <a:cubicBezTo>
                    <a:pt x="267" y="243"/>
                    <a:pt x="285" y="219"/>
                    <a:pt x="296" y="160"/>
                  </a:cubicBezTo>
                  <a:cubicBezTo>
                    <a:pt x="296" y="160"/>
                    <a:pt x="307" y="92"/>
                    <a:pt x="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36"/>
            <p:cNvSpPr/>
            <p:nvPr/>
          </p:nvSpPr>
          <p:spPr>
            <a:xfrm>
              <a:off x="5624558" y="2718258"/>
              <a:ext cx="94105" cy="185180"/>
            </a:xfrm>
            <a:custGeom>
              <a:avLst/>
              <a:gdLst/>
              <a:ahLst/>
              <a:cxnLst/>
              <a:rect l="l" t="t" r="r" b="b"/>
              <a:pathLst>
                <a:path w="683" h="1344" extrusionOk="0">
                  <a:moveTo>
                    <a:pt x="219" y="1"/>
                  </a:moveTo>
                  <a:cubicBezTo>
                    <a:pt x="206" y="1"/>
                    <a:pt x="194" y="4"/>
                    <a:pt x="182" y="12"/>
                  </a:cubicBezTo>
                  <a:cubicBezTo>
                    <a:pt x="91" y="80"/>
                    <a:pt x="0" y="490"/>
                    <a:pt x="57" y="672"/>
                  </a:cubicBezTo>
                  <a:cubicBezTo>
                    <a:pt x="102" y="854"/>
                    <a:pt x="455" y="1343"/>
                    <a:pt x="455" y="1343"/>
                  </a:cubicBezTo>
                  <a:cubicBezTo>
                    <a:pt x="455" y="1343"/>
                    <a:pt x="615" y="1275"/>
                    <a:pt x="603" y="1207"/>
                  </a:cubicBezTo>
                  <a:cubicBezTo>
                    <a:pt x="603" y="1207"/>
                    <a:pt x="683" y="706"/>
                    <a:pt x="569" y="456"/>
                  </a:cubicBezTo>
                  <a:cubicBezTo>
                    <a:pt x="458" y="224"/>
                    <a:pt x="320" y="1"/>
                    <a:pt x="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36"/>
            <p:cNvSpPr/>
            <p:nvPr/>
          </p:nvSpPr>
          <p:spPr>
            <a:xfrm>
              <a:off x="5757655" y="2826141"/>
              <a:ext cx="150596" cy="152801"/>
            </a:xfrm>
            <a:custGeom>
              <a:avLst/>
              <a:gdLst/>
              <a:ahLst/>
              <a:cxnLst/>
              <a:rect l="l" t="t" r="r" b="b"/>
              <a:pathLst>
                <a:path w="1093" h="1109" extrusionOk="0">
                  <a:moveTo>
                    <a:pt x="98" y="1"/>
                  </a:moveTo>
                  <a:cubicBezTo>
                    <a:pt x="85" y="1"/>
                    <a:pt x="75" y="5"/>
                    <a:pt x="69" y="14"/>
                  </a:cubicBezTo>
                  <a:cubicBezTo>
                    <a:pt x="1" y="116"/>
                    <a:pt x="240" y="628"/>
                    <a:pt x="365" y="765"/>
                  </a:cubicBezTo>
                  <a:cubicBezTo>
                    <a:pt x="471" y="871"/>
                    <a:pt x="888" y="1108"/>
                    <a:pt x="1040" y="1108"/>
                  </a:cubicBezTo>
                  <a:cubicBezTo>
                    <a:pt x="1067" y="1108"/>
                    <a:pt x="1086" y="1101"/>
                    <a:pt x="1092" y="1083"/>
                  </a:cubicBezTo>
                  <a:cubicBezTo>
                    <a:pt x="1092" y="1083"/>
                    <a:pt x="1001" y="662"/>
                    <a:pt x="797" y="492"/>
                  </a:cubicBezTo>
                  <a:cubicBezTo>
                    <a:pt x="623" y="338"/>
                    <a:pt x="219"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36"/>
            <p:cNvSpPr/>
            <p:nvPr/>
          </p:nvSpPr>
          <p:spPr>
            <a:xfrm>
              <a:off x="5879867" y="2703240"/>
              <a:ext cx="257102" cy="94381"/>
            </a:xfrm>
            <a:custGeom>
              <a:avLst/>
              <a:gdLst/>
              <a:ahLst/>
              <a:cxnLst/>
              <a:rect l="l" t="t" r="r" b="b"/>
              <a:pathLst>
                <a:path w="1866" h="685" extrusionOk="0">
                  <a:moveTo>
                    <a:pt x="163" y="0"/>
                  </a:moveTo>
                  <a:cubicBezTo>
                    <a:pt x="64" y="0"/>
                    <a:pt x="18" y="10"/>
                    <a:pt x="13" y="53"/>
                  </a:cubicBezTo>
                  <a:cubicBezTo>
                    <a:pt x="1" y="133"/>
                    <a:pt x="46" y="292"/>
                    <a:pt x="183" y="349"/>
                  </a:cubicBezTo>
                  <a:cubicBezTo>
                    <a:pt x="183" y="349"/>
                    <a:pt x="445" y="565"/>
                    <a:pt x="774" y="611"/>
                  </a:cubicBezTo>
                  <a:cubicBezTo>
                    <a:pt x="1044" y="648"/>
                    <a:pt x="1313" y="685"/>
                    <a:pt x="1502" y="685"/>
                  </a:cubicBezTo>
                  <a:cubicBezTo>
                    <a:pt x="1544" y="685"/>
                    <a:pt x="1582" y="683"/>
                    <a:pt x="1616" y="679"/>
                  </a:cubicBezTo>
                  <a:cubicBezTo>
                    <a:pt x="1798" y="656"/>
                    <a:pt x="1866" y="599"/>
                    <a:pt x="1752" y="520"/>
                  </a:cubicBezTo>
                  <a:cubicBezTo>
                    <a:pt x="1650" y="429"/>
                    <a:pt x="900" y="19"/>
                    <a:pt x="536" y="7"/>
                  </a:cubicBezTo>
                  <a:cubicBezTo>
                    <a:pt x="368" y="7"/>
                    <a:pt x="247" y="0"/>
                    <a:pt x="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36"/>
            <p:cNvSpPr/>
            <p:nvPr/>
          </p:nvSpPr>
          <p:spPr>
            <a:xfrm>
              <a:off x="5718525" y="3797913"/>
              <a:ext cx="233541" cy="401360"/>
            </a:xfrm>
            <a:custGeom>
              <a:avLst/>
              <a:gdLst/>
              <a:ahLst/>
              <a:cxnLst/>
              <a:rect l="l" t="t" r="r" b="b"/>
              <a:pathLst>
                <a:path w="1695" h="2913" extrusionOk="0">
                  <a:moveTo>
                    <a:pt x="1" y="1"/>
                  </a:moveTo>
                  <a:cubicBezTo>
                    <a:pt x="12" y="35"/>
                    <a:pt x="524" y="1104"/>
                    <a:pt x="729" y="1582"/>
                  </a:cubicBezTo>
                  <a:cubicBezTo>
                    <a:pt x="933" y="2060"/>
                    <a:pt x="911" y="2366"/>
                    <a:pt x="1263" y="2799"/>
                  </a:cubicBezTo>
                  <a:cubicBezTo>
                    <a:pt x="1297" y="2844"/>
                    <a:pt x="1320" y="2879"/>
                    <a:pt x="1354" y="2912"/>
                  </a:cubicBezTo>
                  <a:cubicBezTo>
                    <a:pt x="1490" y="2765"/>
                    <a:pt x="1593" y="2651"/>
                    <a:pt x="1695" y="2537"/>
                  </a:cubicBezTo>
                  <a:cubicBezTo>
                    <a:pt x="1649" y="2435"/>
                    <a:pt x="1581" y="2321"/>
                    <a:pt x="1513" y="2196"/>
                  </a:cubicBezTo>
                  <a:cubicBezTo>
                    <a:pt x="1138" y="1593"/>
                    <a:pt x="1058" y="1423"/>
                    <a:pt x="808" y="1059"/>
                  </a:cubicBezTo>
                  <a:cubicBezTo>
                    <a:pt x="558" y="706"/>
                    <a:pt x="12" y="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36"/>
            <p:cNvSpPr/>
            <p:nvPr/>
          </p:nvSpPr>
          <p:spPr>
            <a:xfrm>
              <a:off x="5649634" y="3827674"/>
              <a:ext cx="70545" cy="190829"/>
            </a:xfrm>
            <a:custGeom>
              <a:avLst/>
              <a:gdLst/>
              <a:ahLst/>
              <a:cxnLst/>
              <a:rect l="l" t="t" r="r" b="b"/>
              <a:pathLst>
                <a:path w="512" h="1385" extrusionOk="0">
                  <a:moveTo>
                    <a:pt x="305" y="1"/>
                  </a:moveTo>
                  <a:cubicBezTo>
                    <a:pt x="302" y="1"/>
                    <a:pt x="299" y="1"/>
                    <a:pt x="296" y="1"/>
                  </a:cubicBezTo>
                  <a:cubicBezTo>
                    <a:pt x="216" y="12"/>
                    <a:pt x="69" y="92"/>
                    <a:pt x="34" y="274"/>
                  </a:cubicBezTo>
                  <a:cubicBezTo>
                    <a:pt x="0" y="456"/>
                    <a:pt x="0" y="1127"/>
                    <a:pt x="69" y="1252"/>
                  </a:cubicBezTo>
                  <a:cubicBezTo>
                    <a:pt x="105" y="1332"/>
                    <a:pt x="132" y="1385"/>
                    <a:pt x="168" y="1385"/>
                  </a:cubicBezTo>
                  <a:cubicBezTo>
                    <a:pt x="188" y="1385"/>
                    <a:pt x="210" y="1368"/>
                    <a:pt x="239" y="1332"/>
                  </a:cubicBezTo>
                  <a:cubicBezTo>
                    <a:pt x="239" y="1332"/>
                    <a:pt x="433" y="979"/>
                    <a:pt x="466" y="797"/>
                  </a:cubicBezTo>
                  <a:cubicBezTo>
                    <a:pt x="512" y="616"/>
                    <a:pt x="501" y="388"/>
                    <a:pt x="455" y="274"/>
                  </a:cubicBezTo>
                  <a:cubicBezTo>
                    <a:pt x="411" y="164"/>
                    <a:pt x="389" y="1"/>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36"/>
            <p:cNvSpPr/>
            <p:nvPr/>
          </p:nvSpPr>
          <p:spPr>
            <a:xfrm>
              <a:off x="5704333" y="3997008"/>
              <a:ext cx="83221" cy="180495"/>
            </a:xfrm>
            <a:custGeom>
              <a:avLst/>
              <a:gdLst/>
              <a:ahLst/>
              <a:cxnLst/>
              <a:rect l="l" t="t" r="r" b="b"/>
              <a:pathLst>
                <a:path w="604" h="1310" extrusionOk="0">
                  <a:moveTo>
                    <a:pt x="462" y="0"/>
                  </a:moveTo>
                  <a:cubicBezTo>
                    <a:pt x="460" y="0"/>
                    <a:pt x="458" y="0"/>
                    <a:pt x="456" y="1"/>
                  </a:cubicBezTo>
                  <a:cubicBezTo>
                    <a:pt x="331" y="12"/>
                    <a:pt x="81" y="342"/>
                    <a:pt x="36" y="524"/>
                  </a:cubicBezTo>
                  <a:cubicBezTo>
                    <a:pt x="1" y="706"/>
                    <a:pt x="92" y="1308"/>
                    <a:pt x="92" y="1308"/>
                  </a:cubicBezTo>
                  <a:cubicBezTo>
                    <a:pt x="92" y="1308"/>
                    <a:pt x="107" y="1309"/>
                    <a:pt x="130" y="1309"/>
                  </a:cubicBezTo>
                  <a:cubicBezTo>
                    <a:pt x="185" y="1309"/>
                    <a:pt x="281" y="1303"/>
                    <a:pt x="297" y="1263"/>
                  </a:cubicBezTo>
                  <a:cubicBezTo>
                    <a:pt x="297" y="1263"/>
                    <a:pt x="581" y="853"/>
                    <a:pt x="592" y="569"/>
                  </a:cubicBezTo>
                  <a:cubicBezTo>
                    <a:pt x="604" y="290"/>
                    <a:pt x="571" y="0"/>
                    <a:pt x="4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36"/>
            <p:cNvSpPr/>
            <p:nvPr/>
          </p:nvSpPr>
          <p:spPr>
            <a:xfrm>
              <a:off x="5804638" y="4145398"/>
              <a:ext cx="70820" cy="136956"/>
            </a:xfrm>
            <a:custGeom>
              <a:avLst/>
              <a:gdLst/>
              <a:ahLst/>
              <a:cxnLst/>
              <a:rect l="l" t="t" r="r" b="b"/>
              <a:pathLst>
                <a:path w="514" h="994" extrusionOk="0">
                  <a:moveTo>
                    <a:pt x="140" y="0"/>
                  </a:moveTo>
                  <a:cubicBezTo>
                    <a:pt x="135" y="0"/>
                    <a:pt x="131" y="1"/>
                    <a:pt x="126" y="4"/>
                  </a:cubicBezTo>
                  <a:cubicBezTo>
                    <a:pt x="24" y="61"/>
                    <a:pt x="1" y="630"/>
                    <a:pt x="58" y="812"/>
                  </a:cubicBezTo>
                  <a:cubicBezTo>
                    <a:pt x="69" y="857"/>
                    <a:pt x="104" y="925"/>
                    <a:pt x="149" y="994"/>
                  </a:cubicBezTo>
                  <a:cubicBezTo>
                    <a:pt x="297" y="857"/>
                    <a:pt x="410" y="732"/>
                    <a:pt x="513" y="630"/>
                  </a:cubicBezTo>
                  <a:cubicBezTo>
                    <a:pt x="405" y="371"/>
                    <a:pt x="226" y="0"/>
                    <a:pt x="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36"/>
            <p:cNvSpPr/>
            <p:nvPr/>
          </p:nvSpPr>
          <p:spPr>
            <a:xfrm>
              <a:off x="5743050" y="3777522"/>
              <a:ext cx="190278" cy="103750"/>
            </a:xfrm>
            <a:custGeom>
              <a:avLst/>
              <a:gdLst/>
              <a:ahLst/>
              <a:cxnLst/>
              <a:rect l="l" t="t" r="r" b="b"/>
              <a:pathLst>
                <a:path w="1381" h="753" extrusionOk="0">
                  <a:moveTo>
                    <a:pt x="448" y="0"/>
                  </a:moveTo>
                  <a:cubicBezTo>
                    <a:pt x="232" y="0"/>
                    <a:pt x="0" y="77"/>
                    <a:pt x="107" y="183"/>
                  </a:cubicBezTo>
                  <a:cubicBezTo>
                    <a:pt x="107" y="183"/>
                    <a:pt x="391" y="467"/>
                    <a:pt x="551" y="536"/>
                  </a:cubicBezTo>
                  <a:cubicBezTo>
                    <a:pt x="705" y="602"/>
                    <a:pt x="1060" y="753"/>
                    <a:pt x="1218" y="753"/>
                  </a:cubicBezTo>
                  <a:cubicBezTo>
                    <a:pt x="1223" y="753"/>
                    <a:pt x="1228" y="752"/>
                    <a:pt x="1233" y="752"/>
                  </a:cubicBezTo>
                  <a:cubicBezTo>
                    <a:pt x="1380" y="729"/>
                    <a:pt x="1312" y="581"/>
                    <a:pt x="1198" y="456"/>
                  </a:cubicBezTo>
                  <a:cubicBezTo>
                    <a:pt x="1085" y="343"/>
                    <a:pt x="710" y="24"/>
                    <a:pt x="493" y="1"/>
                  </a:cubicBezTo>
                  <a:cubicBezTo>
                    <a:pt x="478" y="1"/>
                    <a:pt x="463" y="0"/>
                    <a:pt x="4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36"/>
            <p:cNvSpPr/>
            <p:nvPr/>
          </p:nvSpPr>
          <p:spPr>
            <a:xfrm>
              <a:off x="5875320" y="3920952"/>
              <a:ext cx="198269" cy="136129"/>
            </a:xfrm>
            <a:custGeom>
              <a:avLst/>
              <a:gdLst/>
              <a:ahLst/>
              <a:cxnLst/>
              <a:rect l="l" t="t" r="r" b="b"/>
              <a:pathLst>
                <a:path w="1439" h="988" extrusionOk="0">
                  <a:moveTo>
                    <a:pt x="163" y="0"/>
                  </a:moveTo>
                  <a:cubicBezTo>
                    <a:pt x="145" y="0"/>
                    <a:pt x="128" y="2"/>
                    <a:pt x="114" y="7"/>
                  </a:cubicBezTo>
                  <a:cubicBezTo>
                    <a:pt x="0" y="52"/>
                    <a:pt x="23" y="302"/>
                    <a:pt x="102" y="371"/>
                  </a:cubicBezTo>
                  <a:cubicBezTo>
                    <a:pt x="102" y="371"/>
                    <a:pt x="205" y="484"/>
                    <a:pt x="478" y="666"/>
                  </a:cubicBezTo>
                  <a:cubicBezTo>
                    <a:pt x="739" y="851"/>
                    <a:pt x="864" y="974"/>
                    <a:pt x="1014" y="974"/>
                  </a:cubicBezTo>
                  <a:cubicBezTo>
                    <a:pt x="1021" y="974"/>
                    <a:pt x="1028" y="974"/>
                    <a:pt x="1035" y="973"/>
                  </a:cubicBezTo>
                  <a:cubicBezTo>
                    <a:pt x="1120" y="973"/>
                    <a:pt x="1223" y="987"/>
                    <a:pt x="1303" y="987"/>
                  </a:cubicBezTo>
                  <a:cubicBezTo>
                    <a:pt x="1382" y="987"/>
                    <a:pt x="1439" y="973"/>
                    <a:pt x="1433" y="917"/>
                  </a:cubicBezTo>
                  <a:cubicBezTo>
                    <a:pt x="1421" y="791"/>
                    <a:pt x="1148" y="495"/>
                    <a:pt x="807" y="291"/>
                  </a:cubicBezTo>
                  <a:cubicBezTo>
                    <a:pt x="509" y="102"/>
                    <a:pt x="290" y="0"/>
                    <a:pt x="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36"/>
            <p:cNvSpPr/>
            <p:nvPr/>
          </p:nvSpPr>
          <p:spPr>
            <a:xfrm>
              <a:off x="5969287" y="4089872"/>
              <a:ext cx="31414" cy="35823"/>
            </a:xfrm>
            <a:custGeom>
              <a:avLst/>
              <a:gdLst/>
              <a:ahLst/>
              <a:cxnLst/>
              <a:rect l="l" t="t" r="r" b="b"/>
              <a:pathLst>
                <a:path w="228" h="260" extrusionOk="0">
                  <a:moveTo>
                    <a:pt x="105" y="0"/>
                  </a:moveTo>
                  <a:cubicBezTo>
                    <a:pt x="86" y="0"/>
                    <a:pt x="71" y="7"/>
                    <a:pt x="57" y="20"/>
                  </a:cubicBezTo>
                  <a:cubicBezTo>
                    <a:pt x="23" y="65"/>
                    <a:pt x="0" y="168"/>
                    <a:pt x="23" y="259"/>
                  </a:cubicBezTo>
                  <a:cubicBezTo>
                    <a:pt x="91" y="191"/>
                    <a:pt x="148" y="123"/>
                    <a:pt x="228" y="43"/>
                  </a:cubicBezTo>
                  <a:cubicBezTo>
                    <a:pt x="173" y="15"/>
                    <a:pt x="134" y="0"/>
                    <a:pt x="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36"/>
            <p:cNvSpPr/>
            <p:nvPr/>
          </p:nvSpPr>
          <p:spPr>
            <a:xfrm>
              <a:off x="5079219" y="4313629"/>
              <a:ext cx="277494" cy="413761"/>
            </a:xfrm>
            <a:custGeom>
              <a:avLst/>
              <a:gdLst/>
              <a:ahLst/>
              <a:cxnLst/>
              <a:rect l="l" t="t" r="r" b="b"/>
              <a:pathLst>
                <a:path w="2014" h="3003" extrusionOk="0">
                  <a:moveTo>
                    <a:pt x="2013" y="0"/>
                  </a:moveTo>
                  <a:lnTo>
                    <a:pt x="2013" y="0"/>
                  </a:lnTo>
                  <a:cubicBezTo>
                    <a:pt x="1990" y="23"/>
                    <a:pt x="1229" y="933"/>
                    <a:pt x="876" y="1319"/>
                  </a:cubicBezTo>
                  <a:cubicBezTo>
                    <a:pt x="535" y="1706"/>
                    <a:pt x="251" y="1808"/>
                    <a:pt x="1" y="2286"/>
                  </a:cubicBezTo>
                  <a:lnTo>
                    <a:pt x="1" y="3003"/>
                  </a:lnTo>
                  <a:cubicBezTo>
                    <a:pt x="182" y="2854"/>
                    <a:pt x="421" y="2616"/>
                    <a:pt x="637" y="2297"/>
                  </a:cubicBezTo>
                  <a:cubicBezTo>
                    <a:pt x="1047" y="1706"/>
                    <a:pt x="1161" y="1558"/>
                    <a:pt x="1388" y="1183"/>
                  </a:cubicBezTo>
                  <a:cubicBezTo>
                    <a:pt x="1604" y="807"/>
                    <a:pt x="2002" y="23"/>
                    <a:pt x="20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36"/>
            <p:cNvSpPr/>
            <p:nvPr/>
          </p:nvSpPr>
          <p:spPr>
            <a:xfrm>
              <a:off x="5130887" y="4282215"/>
              <a:ext cx="194411" cy="89559"/>
            </a:xfrm>
            <a:custGeom>
              <a:avLst/>
              <a:gdLst/>
              <a:ahLst/>
              <a:cxnLst/>
              <a:rect l="l" t="t" r="r" b="b"/>
              <a:pathLst>
                <a:path w="1411" h="650" extrusionOk="0">
                  <a:moveTo>
                    <a:pt x="1090" y="0"/>
                  </a:moveTo>
                  <a:cubicBezTo>
                    <a:pt x="1062" y="0"/>
                    <a:pt x="1032" y="4"/>
                    <a:pt x="1001" y="11"/>
                  </a:cubicBezTo>
                  <a:cubicBezTo>
                    <a:pt x="819" y="57"/>
                    <a:pt x="217" y="330"/>
                    <a:pt x="126" y="444"/>
                  </a:cubicBezTo>
                  <a:cubicBezTo>
                    <a:pt x="35" y="546"/>
                    <a:pt x="0" y="603"/>
                    <a:pt x="114" y="637"/>
                  </a:cubicBezTo>
                  <a:cubicBezTo>
                    <a:pt x="114" y="637"/>
                    <a:pt x="260" y="649"/>
                    <a:pt x="416" y="649"/>
                  </a:cubicBezTo>
                  <a:cubicBezTo>
                    <a:pt x="522" y="649"/>
                    <a:pt x="632" y="644"/>
                    <a:pt x="706" y="626"/>
                  </a:cubicBezTo>
                  <a:cubicBezTo>
                    <a:pt x="887" y="580"/>
                    <a:pt x="1081" y="478"/>
                    <a:pt x="1172" y="398"/>
                  </a:cubicBezTo>
                  <a:cubicBezTo>
                    <a:pt x="1251" y="307"/>
                    <a:pt x="1411" y="216"/>
                    <a:pt x="1354" y="137"/>
                  </a:cubicBezTo>
                  <a:cubicBezTo>
                    <a:pt x="1317" y="81"/>
                    <a:pt x="1224" y="0"/>
                    <a:pt x="10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36"/>
            <p:cNvSpPr/>
            <p:nvPr/>
          </p:nvSpPr>
          <p:spPr>
            <a:xfrm>
              <a:off x="5080735" y="4417516"/>
              <a:ext cx="124004" cy="81154"/>
            </a:xfrm>
            <a:custGeom>
              <a:avLst/>
              <a:gdLst/>
              <a:ahLst/>
              <a:cxnLst/>
              <a:rect l="l" t="t" r="r" b="b"/>
              <a:pathLst>
                <a:path w="900" h="589" extrusionOk="0">
                  <a:moveTo>
                    <a:pt x="274" y="0"/>
                  </a:moveTo>
                  <a:cubicBezTo>
                    <a:pt x="240" y="0"/>
                    <a:pt x="209" y="3"/>
                    <a:pt x="182" y="8"/>
                  </a:cubicBezTo>
                  <a:cubicBezTo>
                    <a:pt x="137" y="19"/>
                    <a:pt x="69" y="53"/>
                    <a:pt x="0" y="88"/>
                  </a:cubicBezTo>
                  <a:lnTo>
                    <a:pt x="0" y="588"/>
                  </a:lnTo>
                  <a:cubicBezTo>
                    <a:pt x="126" y="588"/>
                    <a:pt x="273" y="576"/>
                    <a:pt x="376" y="531"/>
                  </a:cubicBezTo>
                  <a:cubicBezTo>
                    <a:pt x="637" y="429"/>
                    <a:pt x="899" y="270"/>
                    <a:pt x="831" y="167"/>
                  </a:cubicBezTo>
                  <a:cubicBezTo>
                    <a:pt x="782" y="80"/>
                    <a:pt x="475" y="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36"/>
            <p:cNvSpPr/>
            <p:nvPr/>
          </p:nvSpPr>
          <p:spPr>
            <a:xfrm>
              <a:off x="5079219" y="4551715"/>
              <a:ext cx="6338" cy="17361"/>
            </a:xfrm>
            <a:custGeom>
              <a:avLst/>
              <a:gdLst/>
              <a:ahLst/>
              <a:cxnLst/>
              <a:rect l="l" t="t" r="r" b="b"/>
              <a:pathLst>
                <a:path w="46" h="126" extrusionOk="0">
                  <a:moveTo>
                    <a:pt x="11" y="1"/>
                  </a:moveTo>
                  <a:lnTo>
                    <a:pt x="1" y="125"/>
                  </a:lnTo>
                  <a:cubicBezTo>
                    <a:pt x="34" y="69"/>
                    <a:pt x="46" y="24"/>
                    <a:pt x="23" y="12"/>
                  </a:cubicBezTo>
                  <a:lnTo>
                    <a:pt x="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36"/>
            <p:cNvSpPr/>
            <p:nvPr/>
          </p:nvSpPr>
          <p:spPr>
            <a:xfrm>
              <a:off x="5350235" y="4345043"/>
              <a:ext cx="72198" cy="187522"/>
            </a:xfrm>
            <a:custGeom>
              <a:avLst/>
              <a:gdLst/>
              <a:ahLst/>
              <a:cxnLst/>
              <a:rect l="l" t="t" r="r" b="b"/>
              <a:pathLst>
                <a:path w="524" h="1361" extrusionOk="0">
                  <a:moveTo>
                    <a:pt x="193" y="1"/>
                  </a:moveTo>
                  <a:cubicBezTo>
                    <a:pt x="166" y="1"/>
                    <a:pt x="143" y="17"/>
                    <a:pt x="126" y="56"/>
                  </a:cubicBezTo>
                  <a:cubicBezTo>
                    <a:pt x="126" y="56"/>
                    <a:pt x="1" y="432"/>
                    <a:pt x="1" y="602"/>
                  </a:cubicBezTo>
                  <a:cubicBezTo>
                    <a:pt x="1" y="773"/>
                    <a:pt x="1" y="1182"/>
                    <a:pt x="81" y="1307"/>
                  </a:cubicBezTo>
                  <a:cubicBezTo>
                    <a:pt x="104" y="1344"/>
                    <a:pt x="131" y="1361"/>
                    <a:pt x="158" y="1361"/>
                  </a:cubicBezTo>
                  <a:cubicBezTo>
                    <a:pt x="223" y="1361"/>
                    <a:pt x="291" y="1271"/>
                    <a:pt x="331" y="1160"/>
                  </a:cubicBezTo>
                  <a:cubicBezTo>
                    <a:pt x="399" y="1000"/>
                    <a:pt x="524" y="534"/>
                    <a:pt x="456" y="318"/>
                  </a:cubicBezTo>
                  <a:cubicBezTo>
                    <a:pt x="396" y="163"/>
                    <a:pt x="276" y="1"/>
                    <a:pt x="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36"/>
            <p:cNvSpPr/>
            <p:nvPr/>
          </p:nvSpPr>
          <p:spPr>
            <a:xfrm>
              <a:off x="5237392" y="4519199"/>
              <a:ext cx="89559" cy="221830"/>
            </a:xfrm>
            <a:custGeom>
              <a:avLst/>
              <a:gdLst/>
              <a:ahLst/>
              <a:cxnLst/>
              <a:rect l="l" t="t" r="r" b="b"/>
              <a:pathLst>
                <a:path w="650" h="1610" extrusionOk="0">
                  <a:moveTo>
                    <a:pt x="479" y="1"/>
                  </a:moveTo>
                  <a:cubicBezTo>
                    <a:pt x="380" y="1"/>
                    <a:pt x="245" y="91"/>
                    <a:pt x="228" y="169"/>
                  </a:cubicBezTo>
                  <a:cubicBezTo>
                    <a:pt x="228" y="169"/>
                    <a:pt x="172" y="305"/>
                    <a:pt x="114" y="634"/>
                  </a:cubicBezTo>
                  <a:cubicBezTo>
                    <a:pt x="58" y="965"/>
                    <a:pt x="1" y="1124"/>
                    <a:pt x="69" y="1260"/>
                  </a:cubicBezTo>
                  <a:cubicBezTo>
                    <a:pt x="131" y="1393"/>
                    <a:pt x="174" y="1610"/>
                    <a:pt x="257" y="1610"/>
                  </a:cubicBezTo>
                  <a:cubicBezTo>
                    <a:pt x="266" y="1610"/>
                    <a:pt x="275" y="1607"/>
                    <a:pt x="286" y="1602"/>
                  </a:cubicBezTo>
                  <a:cubicBezTo>
                    <a:pt x="387" y="1533"/>
                    <a:pt x="547" y="1169"/>
                    <a:pt x="592" y="771"/>
                  </a:cubicBezTo>
                  <a:cubicBezTo>
                    <a:pt x="649" y="373"/>
                    <a:pt x="649" y="111"/>
                    <a:pt x="558" y="32"/>
                  </a:cubicBezTo>
                  <a:cubicBezTo>
                    <a:pt x="539" y="10"/>
                    <a:pt x="511"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36"/>
            <p:cNvSpPr/>
            <p:nvPr/>
          </p:nvSpPr>
          <p:spPr>
            <a:xfrm>
              <a:off x="5097957" y="4671585"/>
              <a:ext cx="108297" cy="245391"/>
            </a:xfrm>
            <a:custGeom>
              <a:avLst/>
              <a:gdLst/>
              <a:ahLst/>
              <a:cxnLst/>
              <a:rect l="l" t="t" r="r" b="b"/>
              <a:pathLst>
                <a:path w="786" h="1781" extrusionOk="0">
                  <a:moveTo>
                    <a:pt x="662" y="0"/>
                  </a:moveTo>
                  <a:cubicBezTo>
                    <a:pt x="577" y="0"/>
                    <a:pt x="458" y="51"/>
                    <a:pt x="410" y="165"/>
                  </a:cubicBezTo>
                  <a:cubicBezTo>
                    <a:pt x="410" y="165"/>
                    <a:pt x="183" y="415"/>
                    <a:pt x="126" y="746"/>
                  </a:cubicBezTo>
                  <a:cubicBezTo>
                    <a:pt x="57" y="1075"/>
                    <a:pt x="1" y="1405"/>
                    <a:pt x="24" y="1587"/>
                  </a:cubicBezTo>
                  <a:cubicBezTo>
                    <a:pt x="40" y="1706"/>
                    <a:pt x="66" y="1780"/>
                    <a:pt x="112" y="1780"/>
                  </a:cubicBezTo>
                  <a:cubicBezTo>
                    <a:pt x="132" y="1780"/>
                    <a:pt x="155" y="1766"/>
                    <a:pt x="183" y="1735"/>
                  </a:cubicBezTo>
                  <a:cubicBezTo>
                    <a:pt x="274" y="1621"/>
                    <a:pt x="706" y="893"/>
                    <a:pt x="729" y="529"/>
                  </a:cubicBezTo>
                  <a:cubicBezTo>
                    <a:pt x="752" y="165"/>
                    <a:pt x="785" y="29"/>
                    <a:pt x="706" y="6"/>
                  </a:cubicBezTo>
                  <a:cubicBezTo>
                    <a:pt x="693" y="2"/>
                    <a:pt x="678"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36"/>
            <p:cNvSpPr/>
            <p:nvPr/>
          </p:nvSpPr>
          <p:spPr>
            <a:xfrm>
              <a:off x="5914588" y="3218405"/>
              <a:ext cx="266334" cy="380693"/>
            </a:xfrm>
            <a:custGeom>
              <a:avLst/>
              <a:gdLst/>
              <a:ahLst/>
              <a:cxnLst/>
              <a:rect l="l" t="t" r="r" b="b"/>
              <a:pathLst>
                <a:path w="1933" h="2763" extrusionOk="0">
                  <a:moveTo>
                    <a:pt x="1876" y="1"/>
                  </a:moveTo>
                  <a:cubicBezTo>
                    <a:pt x="1816" y="1"/>
                    <a:pt x="1664" y="176"/>
                    <a:pt x="1568" y="272"/>
                  </a:cubicBezTo>
                  <a:cubicBezTo>
                    <a:pt x="1568" y="272"/>
                    <a:pt x="670" y="1466"/>
                    <a:pt x="499" y="1717"/>
                  </a:cubicBezTo>
                  <a:cubicBezTo>
                    <a:pt x="340" y="1967"/>
                    <a:pt x="226" y="2137"/>
                    <a:pt x="113" y="2387"/>
                  </a:cubicBezTo>
                  <a:cubicBezTo>
                    <a:pt x="14" y="2605"/>
                    <a:pt x="1" y="2762"/>
                    <a:pt x="96" y="2762"/>
                  </a:cubicBezTo>
                  <a:cubicBezTo>
                    <a:pt x="111" y="2762"/>
                    <a:pt x="128" y="2759"/>
                    <a:pt x="147" y="2751"/>
                  </a:cubicBezTo>
                  <a:cubicBezTo>
                    <a:pt x="284" y="2695"/>
                    <a:pt x="534" y="2217"/>
                    <a:pt x="670" y="2080"/>
                  </a:cubicBezTo>
                  <a:cubicBezTo>
                    <a:pt x="807" y="1944"/>
                    <a:pt x="1012" y="1523"/>
                    <a:pt x="1341" y="1136"/>
                  </a:cubicBezTo>
                  <a:cubicBezTo>
                    <a:pt x="1682" y="738"/>
                    <a:pt x="1932" y="102"/>
                    <a:pt x="1899" y="21"/>
                  </a:cubicBezTo>
                  <a:cubicBezTo>
                    <a:pt x="1895" y="7"/>
                    <a:pt x="1887" y="1"/>
                    <a:pt x="1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36"/>
            <p:cNvSpPr/>
            <p:nvPr/>
          </p:nvSpPr>
          <p:spPr>
            <a:xfrm>
              <a:off x="5991194" y="3499892"/>
              <a:ext cx="252418" cy="94519"/>
            </a:xfrm>
            <a:custGeom>
              <a:avLst/>
              <a:gdLst/>
              <a:ahLst/>
              <a:cxnLst/>
              <a:rect l="l" t="t" r="r" b="b"/>
              <a:pathLst>
                <a:path w="1832" h="686" extrusionOk="0">
                  <a:moveTo>
                    <a:pt x="1748" y="0"/>
                  </a:moveTo>
                  <a:cubicBezTo>
                    <a:pt x="1693" y="0"/>
                    <a:pt x="1610" y="15"/>
                    <a:pt x="1513" y="15"/>
                  </a:cubicBezTo>
                  <a:cubicBezTo>
                    <a:pt x="1320" y="15"/>
                    <a:pt x="1229" y="37"/>
                    <a:pt x="921" y="94"/>
                  </a:cubicBezTo>
                  <a:cubicBezTo>
                    <a:pt x="615" y="151"/>
                    <a:pt x="205" y="435"/>
                    <a:pt x="205" y="435"/>
                  </a:cubicBezTo>
                  <a:cubicBezTo>
                    <a:pt x="57" y="481"/>
                    <a:pt x="1" y="685"/>
                    <a:pt x="205" y="685"/>
                  </a:cubicBezTo>
                  <a:cubicBezTo>
                    <a:pt x="398" y="685"/>
                    <a:pt x="921" y="538"/>
                    <a:pt x="1263" y="458"/>
                  </a:cubicBezTo>
                  <a:cubicBezTo>
                    <a:pt x="1593" y="379"/>
                    <a:pt x="1786" y="174"/>
                    <a:pt x="1820" y="71"/>
                  </a:cubicBezTo>
                  <a:cubicBezTo>
                    <a:pt x="1832" y="15"/>
                    <a:pt x="1804" y="0"/>
                    <a:pt x="17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36"/>
            <p:cNvSpPr/>
            <p:nvPr/>
          </p:nvSpPr>
          <p:spPr>
            <a:xfrm>
              <a:off x="6072761" y="3361835"/>
              <a:ext cx="230372" cy="101408"/>
            </a:xfrm>
            <a:custGeom>
              <a:avLst/>
              <a:gdLst/>
              <a:ahLst/>
              <a:cxnLst/>
              <a:rect l="l" t="t" r="r" b="b"/>
              <a:pathLst>
                <a:path w="1672" h="736" extrusionOk="0">
                  <a:moveTo>
                    <a:pt x="1460" y="0"/>
                  </a:moveTo>
                  <a:cubicBezTo>
                    <a:pt x="1422" y="0"/>
                    <a:pt x="1382" y="56"/>
                    <a:pt x="1035" y="95"/>
                  </a:cubicBezTo>
                  <a:cubicBezTo>
                    <a:pt x="534" y="152"/>
                    <a:pt x="307" y="459"/>
                    <a:pt x="307" y="459"/>
                  </a:cubicBezTo>
                  <a:cubicBezTo>
                    <a:pt x="307" y="459"/>
                    <a:pt x="0" y="709"/>
                    <a:pt x="170" y="732"/>
                  </a:cubicBezTo>
                  <a:cubicBezTo>
                    <a:pt x="181" y="734"/>
                    <a:pt x="195" y="736"/>
                    <a:pt x="210" y="736"/>
                  </a:cubicBezTo>
                  <a:cubicBezTo>
                    <a:pt x="411" y="736"/>
                    <a:pt x="938" y="535"/>
                    <a:pt x="1171" y="482"/>
                  </a:cubicBezTo>
                  <a:cubicBezTo>
                    <a:pt x="1421" y="425"/>
                    <a:pt x="1671" y="118"/>
                    <a:pt x="1535" y="39"/>
                  </a:cubicBezTo>
                  <a:cubicBezTo>
                    <a:pt x="1493" y="11"/>
                    <a:pt x="1477" y="0"/>
                    <a:pt x="1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36"/>
            <p:cNvSpPr/>
            <p:nvPr/>
          </p:nvSpPr>
          <p:spPr>
            <a:xfrm>
              <a:off x="6171412" y="3232321"/>
              <a:ext cx="181873" cy="89696"/>
            </a:xfrm>
            <a:custGeom>
              <a:avLst/>
              <a:gdLst/>
              <a:ahLst/>
              <a:cxnLst/>
              <a:rect l="l" t="t" r="r" b="b"/>
              <a:pathLst>
                <a:path w="1320" h="651" extrusionOk="0">
                  <a:moveTo>
                    <a:pt x="1149" y="1"/>
                  </a:moveTo>
                  <a:cubicBezTo>
                    <a:pt x="990" y="1"/>
                    <a:pt x="819" y="57"/>
                    <a:pt x="535" y="114"/>
                  </a:cubicBezTo>
                  <a:cubicBezTo>
                    <a:pt x="262" y="171"/>
                    <a:pt x="68" y="535"/>
                    <a:pt x="68" y="535"/>
                  </a:cubicBezTo>
                  <a:cubicBezTo>
                    <a:pt x="0" y="612"/>
                    <a:pt x="3" y="650"/>
                    <a:pt x="99" y="650"/>
                  </a:cubicBezTo>
                  <a:cubicBezTo>
                    <a:pt x="131" y="650"/>
                    <a:pt x="174" y="646"/>
                    <a:pt x="228" y="637"/>
                  </a:cubicBezTo>
                  <a:cubicBezTo>
                    <a:pt x="455" y="615"/>
                    <a:pt x="683" y="501"/>
                    <a:pt x="899" y="365"/>
                  </a:cubicBezTo>
                  <a:cubicBezTo>
                    <a:pt x="1127" y="228"/>
                    <a:pt x="1319" y="1"/>
                    <a:pt x="1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36"/>
            <p:cNvSpPr/>
            <p:nvPr/>
          </p:nvSpPr>
          <p:spPr>
            <a:xfrm>
              <a:off x="5864297" y="3290051"/>
              <a:ext cx="81567" cy="236435"/>
            </a:xfrm>
            <a:custGeom>
              <a:avLst/>
              <a:gdLst/>
              <a:ahLst/>
              <a:cxnLst/>
              <a:rect l="l" t="t" r="r" b="b"/>
              <a:pathLst>
                <a:path w="592" h="1716" extrusionOk="0">
                  <a:moveTo>
                    <a:pt x="124" y="0"/>
                  </a:moveTo>
                  <a:cubicBezTo>
                    <a:pt x="121" y="0"/>
                    <a:pt x="117" y="1"/>
                    <a:pt x="114" y="2"/>
                  </a:cubicBezTo>
                  <a:cubicBezTo>
                    <a:pt x="0" y="25"/>
                    <a:pt x="35" y="218"/>
                    <a:pt x="35" y="525"/>
                  </a:cubicBezTo>
                  <a:cubicBezTo>
                    <a:pt x="35" y="833"/>
                    <a:pt x="227" y="1651"/>
                    <a:pt x="227" y="1651"/>
                  </a:cubicBezTo>
                  <a:cubicBezTo>
                    <a:pt x="232" y="1697"/>
                    <a:pt x="246" y="1716"/>
                    <a:pt x="265" y="1716"/>
                  </a:cubicBezTo>
                  <a:cubicBezTo>
                    <a:pt x="338" y="1716"/>
                    <a:pt x="490" y="1452"/>
                    <a:pt x="535" y="1344"/>
                  </a:cubicBezTo>
                  <a:cubicBezTo>
                    <a:pt x="591" y="1197"/>
                    <a:pt x="535" y="889"/>
                    <a:pt x="512" y="696"/>
                  </a:cubicBezTo>
                  <a:cubicBezTo>
                    <a:pt x="479" y="508"/>
                    <a:pt x="242" y="0"/>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36"/>
            <p:cNvSpPr/>
            <p:nvPr/>
          </p:nvSpPr>
          <p:spPr>
            <a:xfrm>
              <a:off x="5961433" y="3182168"/>
              <a:ext cx="64344" cy="209292"/>
            </a:xfrm>
            <a:custGeom>
              <a:avLst/>
              <a:gdLst/>
              <a:ahLst/>
              <a:cxnLst/>
              <a:rect l="l" t="t" r="r" b="b"/>
              <a:pathLst>
                <a:path w="467" h="1519" extrusionOk="0">
                  <a:moveTo>
                    <a:pt x="273" y="1"/>
                  </a:moveTo>
                  <a:cubicBezTo>
                    <a:pt x="273" y="1"/>
                    <a:pt x="114" y="387"/>
                    <a:pt x="57" y="557"/>
                  </a:cubicBezTo>
                  <a:cubicBezTo>
                    <a:pt x="0" y="729"/>
                    <a:pt x="57" y="1285"/>
                    <a:pt x="57" y="1285"/>
                  </a:cubicBezTo>
                  <a:cubicBezTo>
                    <a:pt x="57" y="1285"/>
                    <a:pt x="114" y="1456"/>
                    <a:pt x="217" y="1513"/>
                  </a:cubicBezTo>
                  <a:cubicBezTo>
                    <a:pt x="227" y="1517"/>
                    <a:pt x="237" y="1519"/>
                    <a:pt x="246" y="1519"/>
                  </a:cubicBezTo>
                  <a:cubicBezTo>
                    <a:pt x="337" y="1519"/>
                    <a:pt x="369" y="1325"/>
                    <a:pt x="421" y="1149"/>
                  </a:cubicBezTo>
                  <a:cubicBezTo>
                    <a:pt x="467" y="944"/>
                    <a:pt x="467" y="615"/>
                    <a:pt x="444" y="342"/>
                  </a:cubicBezTo>
                  <a:cubicBezTo>
                    <a:pt x="421" y="57"/>
                    <a:pt x="273"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36"/>
            <p:cNvSpPr/>
            <p:nvPr/>
          </p:nvSpPr>
          <p:spPr>
            <a:xfrm>
              <a:off x="6072761" y="3067259"/>
              <a:ext cx="69029" cy="177464"/>
            </a:xfrm>
            <a:custGeom>
              <a:avLst/>
              <a:gdLst/>
              <a:ahLst/>
              <a:cxnLst/>
              <a:rect l="l" t="t" r="r" b="b"/>
              <a:pathLst>
                <a:path w="501" h="1288" extrusionOk="0">
                  <a:moveTo>
                    <a:pt x="271" y="1"/>
                  </a:moveTo>
                  <a:cubicBezTo>
                    <a:pt x="209" y="1"/>
                    <a:pt x="156" y="232"/>
                    <a:pt x="79" y="413"/>
                  </a:cubicBezTo>
                  <a:cubicBezTo>
                    <a:pt x="0" y="641"/>
                    <a:pt x="0" y="1118"/>
                    <a:pt x="0" y="1118"/>
                  </a:cubicBezTo>
                  <a:cubicBezTo>
                    <a:pt x="0" y="1241"/>
                    <a:pt x="55" y="1287"/>
                    <a:pt x="113" y="1287"/>
                  </a:cubicBezTo>
                  <a:cubicBezTo>
                    <a:pt x="157" y="1287"/>
                    <a:pt x="203" y="1261"/>
                    <a:pt x="228" y="1221"/>
                  </a:cubicBezTo>
                  <a:cubicBezTo>
                    <a:pt x="273" y="1141"/>
                    <a:pt x="443" y="664"/>
                    <a:pt x="478" y="584"/>
                  </a:cubicBezTo>
                  <a:cubicBezTo>
                    <a:pt x="501" y="504"/>
                    <a:pt x="387" y="140"/>
                    <a:pt x="307" y="27"/>
                  </a:cubicBezTo>
                  <a:cubicBezTo>
                    <a:pt x="294" y="9"/>
                    <a:pt x="282" y="1"/>
                    <a:pt x="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36"/>
            <p:cNvSpPr/>
            <p:nvPr/>
          </p:nvSpPr>
          <p:spPr>
            <a:xfrm>
              <a:off x="5141910" y="3554591"/>
              <a:ext cx="114084" cy="447104"/>
            </a:xfrm>
            <a:custGeom>
              <a:avLst/>
              <a:gdLst/>
              <a:ahLst/>
              <a:cxnLst/>
              <a:rect l="l" t="t" r="r" b="b"/>
              <a:pathLst>
                <a:path w="828" h="3245" extrusionOk="0">
                  <a:moveTo>
                    <a:pt x="723" y="1"/>
                  </a:moveTo>
                  <a:cubicBezTo>
                    <a:pt x="704" y="1"/>
                    <a:pt x="683" y="13"/>
                    <a:pt x="660" y="38"/>
                  </a:cubicBezTo>
                  <a:cubicBezTo>
                    <a:pt x="546" y="141"/>
                    <a:pt x="489" y="675"/>
                    <a:pt x="421" y="857"/>
                  </a:cubicBezTo>
                  <a:cubicBezTo>
                    <a:pt x="342" y="1039"/>
                    <a:pt x="319" y="1494"/>
                    <a:pt x="160" y="1983"/>
                  </a:cubicBezTo>
                  <a:cubicBezTo>
                    <a:pt x="0" y="2472"/>
                    <a:pt x="0" y="3166"/>
                    <a:pt x="69" y="3234"/>
                  </a:cubicBezTo>
                  <a:cubicBezTo>
                    <a:pt x="75" y="3242"/>
                    <a:pt x="81" y="3245"/>
                    <a:pt x="87" y="3245"/>
                  </a:cubicBezTo>
                  <a:cubicBezTo>
                    <a:pt x="144" y="3245"/>
                    <a:pt x="222" y="3003"/>
                    <a:pt x="273" y="2870"/>
                  </a:cubicBezTo>
                  <a:cubicBezTo>
                    <a:pt x="273" y="2870"/>
                    <a:pt x="648" y="1426"/>
                    <a:pt x="706" y="1130"/>
                  </a:cubicBezTo>
                  <a:cubicBezTo>
                    <a:pt x="774" y="834"/>
                    <a:pt x="807" y="630"/>
                    <a:pt x="819" y="357"/>
                  </a:cubicBezTo>
                  <a:cubicBezTo>
                    <a:pt x="828" y="144"/>
                    <a:pt x="788" y="1"/>
                    <a:pt x="7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36"/>
            <p:cNvSpPr/>
            <p:nvPr/>
          </p:nvSpPr>
          <p:spPr>
            <a:xfrm>
              <a:off x="5088588" y="3592344"/>
              <a:ext cx="92176" cy="117942"/>
            </a:xfrm>
            <a:custGeom>
              <a:avLst/>
              <a:gdLst/>
              <a:ahLst/>
              <a:cxnLst/>
              <a:rect l="l" t="t" r="r" b="b"/>
              <a:pathLst>
                <a:path w="669" h="856" extrusionOk="0">
                  <a:moveTo>
                    <a:pt x="552" y="1"/>
                  </a:moveTo>
                  <a:cubicBezTo>
                    <a:pt x="534" y="1"/>
                    <a:pt x="513" y="5"/>
                    <a:pt x="489" y="14"/>
                  </a:cubicBezTo>
                  <a:cubicBezTo>
                    <a:pt x="387" y="60"/>
                    <a:pt x="194" y="185"/>
                    <a:pt x="12" y="322"/>
                  </a:cubicBezTo>
                  <a:lnTo>
                    <a:pt x="1" y="856"/>
                  </a:lnTo>
                  <a:cubicBezTo>
                    <a:pt x="12" y="845"/>
                    <a:pt x="24" y="845"/>
                    <a:pt x="34" y="833"/>
                  </a:cubicBezTo>
                  <a:cubicBezTo>
                    <a:pt x="296" y="663"/>
                    <a:pt x="580" y="254"/>
                    <a:pt x="580" y="254"/>
                  </a:cubicBezTo>
                  <a:cubicBezTo>
                    <a:pt x="669" y="165"/>
                    <a:pt x="664" y="1"/>
                    <a:pt x="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36"/>
            <p:cNvSpPr/>
            <p:nvPr/>
          </p:nvSpPr>
          <p:spPr>
            <a:xfrm>
              <a:off x="5086935" y="3744316"/>
              <a:ext cx="66825" cy="107057"/>
            </a:xfrm>
            <a:custGeom>
              <a:avLst/>
              <a:gdLst/>
              <a:ahLst/>
              <a:cxnLst/>
              <a:rect l="l" t="t" r="r" b="b"/>
              <a:pathLst>
                <a:path w="485" h="777" extrusionOk="0">
                  <a:moveTo>
                    <a:pt x="362" y="1"/>
                  </a:moveTo>
                  <a:cubicBezTo>
                    <a:pt x="356" y="1"/>
                    <a:pt x="350" y="2"/>
                    <a:pt x="342" y="3"/>
                  </a:cubicBezTo>
                  <a:cubicBezTo>
                    <a:pt x="263" y="15"/>
                    <a:pt x="137" y="106"/>
                    <a:pt x="1" y="220"/>
                  </a:cubicBezTo>
                  <a:lnTo>
                    <a:pt x="1" y="777"/>
                  </a:lnTo>
                  <a:cubicBezTo>
                    <a:pt x="251" y="561"/>
                    <a:pt x="319" y="311"/>
                    <a:pt x="319" y="311"/>
                  </a:cubicBezTo>
                  <a:cubicBezTo>
                    <a:pt x="319" y="311"/>
                    <a:pt x="485" y="1"/>
                    <a:pt x="3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36"/>
            <p:cNvSpPr/>
            <p:nvPr/>
          </p:nvSpPr>
          <p:spPr>
            <a:xfrm>
              <a:off x="5085557" y="3907036"/>
              <a:ext cx="32517" cy="86941"/>
            </a:xfrm>
            <a:custGeom>
              <a:avLst/>
              <a:gdLst/>
              <a:ahLst/>
              <a:cxnLst/>
              <a:rect l="l" t="t" r="r" b="b"/>
              <a:pathLst>
                <a:path w="236" h="631" extrusionOk="0">
                  <a:moveTo>
                    <a:pt x="191" y="0"/>
                  </a:moveTo>
                  <a:cubicBezTo>
                    <a:pt x="160" y="0"/>
                    <a:pt x="106" y="24"/>
                    <a:pt x="23" y="73"/>
                  </a:cubicBezTo>
                  <a:cubicBezTo>
                    <a:pt x="11" y="73"/>
                    <a:pt x="11" y="85"/>
                    <a:pt x="0" y="85"/>
                  </a:cubicBezTo>
                  <a:lnTo>
                    <a:pt x="0" y="631"/>
                  </a:lnTo>
                  <a:cubicBezTo>
                    <a:pt x="182" y="449"/>
                    <a:pt x="216" y="119"/>
                    <a:pt x="216" y="119"/>
                  </a:cubicBezTo>
                  <a:cubicBezTo>
                    <a:pt x="235" y="41"/>
                    <a:pt x="233"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36"/>
            <p:cNvSpPr/>
            <p:nvPr/>
          </p:nvSpPr>
          <p:spPr>
            <a:xfrm>
              <a:off x="5275006" y="3612735"/>
              <a:ext cx="136542" cy="211496"/>
            </a:xfrm>
            <a:custGeom>
              <a:avLst/>
              <a:gdLst/>
              <a:ahLst/>
              <a:cxnLst/>
              <a:rect l="l" t="t" r="r" b="b"/>
              <a:pathLst>
                <a:path w="991" h="1535" extrusionOk="0">
                  <a:moveTo>
                    <a:pt x="118" y="0"/>
                  </a:moveTo>
                  <a:cubicBezTo>
                    <a:pt x="40" y="0"/>
                    <a:pt x="1" y="324"/>
                    <a:pt x="1" y="447"/>
                  </a:cubicBezTo>
                  <a:cubicBezTo>
                    <a:pt x="1" y="594"/>
                    <a:pt x="172" y="867"/>
                    <a:pt x="274" y="1026"/>
                  </a:cubicBezTo>
                  <a:cubicBezTo>
                    <a:pt x="358" y="1184"/>
                    <a:pt x="742" y="1535"/>
                    <a:pt x="872" y="1535"/>
                  </a:cubicBezTo>
                  <a:cubicBezTo>
                    <a:pt x="883" y="1535"/>
                    <a:pt x="893" y="1532"/>
                    <a:pt x="900" y="1527"/>
                  </a:cubicBezTo>
                  <a:cubicBezTo>
                    <a:pt x="991" y="1459"/>
                    <a:pt x="888" y="1288"/>
                    <a:pt x="774" y="1004"/>
                  </a:cubicBezTo>
                  <a:cubicBezTo>
                    <a:pt x="660" y="720"/>
                    <a:pt x="172" y="48"/>
                    <a:pt x="172" y="48"/>
                  </a:cubicBezTo>
                  <a:cubicBezTo>
                    <a:pt x="152" y="15"/>
                    <a:pt x="134" y="0"/>
                    <a:pt x="1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36"/>
            <p:cNvSpPr/>
            <p:nvPr/>
          </p:nvSpPr>
          <p:spPr>
            <a:xfrm>
              <a:off x="5240974" y="3772837"/>
              <a:ext cx="89145" cy="196064"/>
            </a:xfrm>
            <a:custGeom>
              <a:avLst/>
              <a:gdLst/>
              <a:ahLst/>
              <a:cxnLst/>
              <a:rect l="l" t="t" r="r" b="b"/>
              <a:pathLst>
                <a:path w="647" h="1423" extrusionOk="0">
                  <a:moveTo>
                    <a:pt x="114" y="0"/>
                  </a:moveTo>
                  <a:cubicBezTo>
                    <a:pt x="0" y="0"/>
                    <a:pt x="55" y="211"/>
                    <a:pt x="78" y="410"/>
                  </a:cubicBezTo>
                  <a:cubicBezTo>
                    <a:pt x="100" y="615"/>
                    <a:pt x="225" y="923"/>
                    <a:pt x="361" y="1173"/>
                  </a:cubicBezTo>
                  <a:cubicBezTo>
                    <a:pt x="487" y="1423"/>
                    <a:pt x="634" y="1423"/>
                    <a:pt x="634" y="1423"/>
                  </a:cubicBezTo>
                  <a:cubicBezTo>
                    <a:pt x="634" y="1423"/>
                    <a:pt x="646" y="991"/>
                    <a:pt x="634" y="820"/>
                  </a:cubicBezTo>
                  <a:cubicBezTo>
                    <a:pt x="623" y="638"/>
                    <a:pt x="361" y="149"/>
                    <a:pt x="361" y="149"/>
                  </a:cubicBezTo>
                  <a:cubicBezTo>
                    <a:pt x="361" y="149"/>
                    <a:pt x="248" y="13"/>
                    <a:pt x="123" y="1"/>
                  </a:cubicBezTo>
                  <a:cubicBezTo>
                    <a:pt x="120" y="1"/>
                    <a:pt x="117"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36"/>
            <p:cNvSpPr/>
            <p:nvPr/>
          </p:nvSpPr>
          <p:spPr>
            <a:xfrm>
              <a:off x="5209285" y="3942722"/>
              <a:ext cx="70407" cy="173744"/>
            </a:xfrm>
            <a:custGeom>
              <a:avLst/>
              <a:gdLst/>
              <a:ahLst/>
              <a:cxnLst/>
              <a:rect l="l" t="t" r="r" b="b"/>
              <a:pathLst>
                <a:path w="511" h="1261" extrusionOk="0">
                  <a:moveTo>
                    <a:pt x="137" y="1"/>
                  </a:moveTo>
                  <a:cubicBezTo>
                    <a:pt x="82" y="1"/>
                    <a:pt x="35" y="54"/>
                    <a:pt x="23" y="110"/>
                  </a:cubicBezTo>
                  <a:cubicBezTo>
                    <a:pt x="0" y="213"/>
                    <a:pt x="23" y="713"/>
                    <a:pt x="35" y="792"/>
                  </a:cubicBezTo>
                  <a:cubicBezTo>
                    <a:pt x="35" y="883"/>
                    <a:pt x="285" y="1179"/>
                    <a:pt x="399" y="1247"/>
                  </a:cubicBezTo>
                  <a:cubicBezTo>
                    <a:pt x="413" y="1257"/>
                    <a:pt x="425" y="1261"/>
                    <a:pt x="435" y="1261"/>
                  </a:cubicBezTo>
                  <a:cubicBezTo>
                    <a:pt x="511" y="1261"/>
                    <a:pt x="465" y="1014"/>
                    <a:pt x="455" y="804"/>
                  </a:cubicBezTo>
                  <a:cubicBezTo>
                    <a:pt x="455" y="565"/>
                    <a:pt x="273" y="133"/>
                    <a:pt x="273" y="133"/>
                  </a:cubicBezTo>
                  <a:cubicBezTo>
                    <a:pt x="232" y="36"/>
                    <a:pt x="182"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6" name="Google Shape;3976;p36"/>
          <p:cNvGrpSpPr/>
          <p:nvPr/>
        </p:nvGrpSpPr>
        <p:grpSpPr>
          <a:xfrm rot="2455260" flipH="1">
            <a:off x="-537684" y="4325016"/>
            <a:ext cx="2203425" cy="1327551"/>
            <a:chOff x="6267675" y="4640100"/>
            <a:chExt cx="446975" cy="269300"/>
          </a:xfrm>
        </p:grpSpPr>
        <p:sp>
          <p:nvSpPr>
            <p:cNvPr id="3977" name="Google Shape;3977;p36"/>
            <p:cNvSpPr/>
            <p:nvPr/>
          </p:nvSpPr>
          <p:spPr>
            <a:xfrm>
              <a:off x="6267675" y="4640100"/>
              <a:ext cx="443875" cy="269300"/>
            </a:xfrm>
            <a:custGeom>
              <a:avLst/>
              <a:gdLst/>
              <a:ahLst/>
              <a:cxnLst/>
              <a:rect l="l" t="t" r="r" b="b"/>
              <a:pathLst>
                <a:path w="17755" h="10772" extrusionOk="0">
                  <a:moveTo>
                    <a:pt x="4254" y="0"/>
                  </a:moveTo>
                  <a:lnTo>
                    <a:pt x="1331" y="1309"/>
                  </a:lnTo>
                  <a:lnTo>
                    <a:pt x="978" y="1468"/>
                  </a:lnTo>
                  <a:lnTo>
                    <a:pt x="831" y="2014"/>
                  </a:lnTo>
                  <a:lnTo>
                    <a:pt x="330" y="3924"/>
                  </a:lnTo>
                  <a:cubicBezTo>
                    <a:pt x="330" y="3924"/>
                    <a:pt x="705" y="4868"/>
                    <a:pt x="819" y="5585"/>
                  </a:cubicBezTo>
                  <a:cubicBezTo>
                    <a:pt x="864" y="5858"/>
                    <a:pt x="876" y="6108"/>
                    <a:pt x="808" y="6245"/>
                  </a:cubicBezTo>
                  <a:cubicBezTo>
                    <a:pt x="694" y="6460"/>
                    <a:pt x="581" y="6733"/>
                    <a:pt x="501" y="7029"/>
                  </a:cubicBezTo>
                  <a:cubicBezTo>
                    <a:pt x="376" y="7416"/>
                    <a:pt x="308" y="7860"/>
                    <a:pt x="341" y="8303"/>
                  </a:cubicBezTo>
                  <a:cubicBezTo>
                    <a:pt x="364" y="8656"/>
                    <a:pt x="250" y="9417"/>
                    <a:pt x="148" y="9998"/>
                  </a:cubicBezTo>
                  <a:cubicBezTo>
                    <a:pt x="148" y="10020"/>
                    <a:pt x="137" y="10043"/>
                    <a:pt x="137" y="10066"/>
                  </a:cubicBezTo>
                  <a:cubicBezTo>
                    <a:pt x="68" y="10464"/>
                    <a:pt x="0" y="10771"/>
                    <a:pt x="0" y="10771"/>
                  </a:cubicBezTo>
                  <a:lnTo>
                    <a:pt x="17754" y="10771"/>
                  </a:lnTo>
                  <a:lnTo>
                    <a:pt x="17742" y="8667"/>
                  </a:lnTo>
                  <a:lnTo>
                    <a:pt x="17742" y="8257"/>
                  </a:lnTo>
                  <a:lnTo>
                    <a:pt x="17742" y="8178"/>
                  </a:lnTo>
                  <a:lnTo>
                    <a:pt x="17742" y="8166"/>
                  </a:lnTo>
                  <a:lnTo>
                    <a:pt x="17742" y="8052"/>
                  </a:lnTo>
                  <a:lnTo>
                    <a:pt x="17731" y="7382"/>
                  </a:lnTo>
                  <a:lnTo>
                    <a:pt x="17731" y="7347"/>
                  </a:lnTo>
                  <a:lnTo>
                    <a:pt x="17709" y="3197"/>
                  </a:lnTo>
                  <a:lnTo>
                    <a:pt x="16662" y="2969"/>
                  </a:lnTo>
                  <a:lnTo>
                    <a:pt x="16412" y="2912"/>
                  </a:lnTo>
                  <a:lnTo>
                    <a:pt x="16400" y="2912"/>
                  </a:lnTo>
                  <a:lnTo>
                    <a:pt x="15957" y="2810"/>
                  </a:lnTo>
                  <a:lnTo>
                    <a:pt x="15945" y="2810"/>
                  </a:lnTo>
                  <a:cubicBezTo>
                    <a:pt x="15923" y="2810"/>
                    <a:pt x="15889" y="2798"/>
                    <a:pt x="15866" y="2787"/>
                  </a:cubicBezTo>
                  <a:cubicBezTo>
                    <a:pt x="15832" y="2787"/>
                    <a:pt x="15798" y="2775"/>
                    <a:pt x="15763" y="2764"/>
                  </a:cubicBezTo>
                  <a:cubicBezTo>
                    <a:pt x="15741" y="2764"/>
                    <a:pt x="15730" y="2753"/>
                    <a:pt x="15707" y="2753"/>
                  </a:cubicBezTo>
                  <a:cubicBezTo>
                    <a:pt x="15695" y="2753"/>
                    <a:pt x="15684" y="2742"/>
                    <a:pt x="15672" y="2742"/>
                  </a:cubicBezTo>
                  <a:cubicBezTo>
                    <a:pt x="15627" y="2730"/>
                    <a:pt x="15581" y="2719"/>
                    <a:pt x="15548" y="2707"/>
                  </a:cubicBezTo>
                  <a:cubicBezTo>
                    <a:pt x="15502" y="2696"/>
                    <a:pt x="15468" y="2684"/>
                    <a:pt x="15434" y="2684"/>
                  </a:cubicBezTo>
                  <a:cubicBezTo>
                    <a:pt x="15422" y="2673"/>
                    <a:pt x="15411" y="2673"/>
                    <a:pt x="15411" y="2673"/>
                  </a:cubicBezTo>
                  <a:cubicBezTo>
                    <a:pt x="15377" y="2662"/>
                    <a:pt x="15354" y="2662"/>
                    <a:pt x="15331" y="2651"/>
                  </a:cubicBezTo>
                  <a:cubicBezTo>
                    <a:pt x="14967" y="2560"/>
                    <a:pt x="14843" y="2548"/>
                    <a:pt x="13944" y="2525"/>
                  </a:cubicBezTo>
                  <a:cubicBezTo>
                    <a:pt x="13777" y="2519"/>
                    <a:pt x="13629" y="2517"/>
                    <a:pt x="13493" y="2517"/>
                  </a:cubicBezTo>
                  <a:cubicBezTo>
                    <a:pt x="13119" y="2517"/>
                    <a:pt x="12849" y="2534"/>
                    <a:pt x="12601" y="2534"/>
                  </a:cubicBezTo>
                  <a:cubicBezTo>
                    <a:pt x="12265" y="2534"/>
                    <a:pt x="11970" y="2503"/>
                    <a:pt x="11510" y="2355"/>
                  </a:cubicBezTo>
                  <a:cubicBezTo>
                    <a:pt x="10589" y="2059"/>
                    <a:pt x="10259" y="2105"/>
                    <a:pt x="9258" y="1764"/>
                  </a:cubicBezTo>
                  <a:cubicBezTo>
                    <a:pt x="9235" y="1764"/>
                    <a:pt x="9224" y="1752"/>
                    <a:pt x="9212" y="1752"/>
                  </a:cubicBezTo>
                  <a:cubicBezTo>
                    <a:pt x="8201" y="1400"/>
                    <a:pt x="6665" y="240"/>
                    <a:pt x="6665" y="240"/>
                  </a:cubicBezTo>
                  <a:lnTo>
                    <a:pt x="5790" y="149"/>
                  </a:lnTo>
                  <a:lnTo>
                    <a:pt x="42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36"/>
            <p:cNvSpPr/>
            <p:nvPr/>
          </p:nvSpPr>
          <p:spPr>
            <a:xfrm>
              <a:off x="6351550" y="4771450"/>
              <a:ext cx="36700" cy="31250"/>
            </a:xfrm>
            <a:custGeom>
              <a:avLst/>
              <a:gdLst/>
              <a:ahLst/>
              <a:cxnLst/>
              <a:rect l="l" t="t" r="r" b="b"/>
              <a:pathLst>
                <a:path w="1468" h="1250" extrusionOk="0">
                  <a:moveTo>
                    <a:pt x="762" y="1"/>
                  </a:moveTo>
                  <a:cubicBezTo>
                    <a:pt x="478" y="12"/>
                    <a:pt x="274" y="194"/>
                    <a:pt x="114" y="410"/>
                  </a:cubicBezTo>
                  <a:cubicBezTo>
                    <a:pt x="1" y="569"/>
                    <a:pt x="69" y="786"/>
                    <a:pt x="183" y="922"/>
                  </a:cubicBezTo>
                  <a:lnTo>
                    <a:pt x="353" y="1127"/>
                  </a:lnTo>
                  <a:cubicBezTo>
                    <a:pt x="428" y="1209"/>
                    <a:pt x="536" y="1250"/>
                    <a:pt x="644" y="1250"/>
                  </a:cubicBezTo>
                  <a:cubicBezTo>
                    <a:pt x="717" y="1250"/>
                    <a:pt x="790" y="1232"/>
                    <a:pt x="853" y="1195"/>
                  </a:cubicBezTo>
                  <a:cubicBezTo>
                    <a:pt x="944" y="1195"/>
                    <a:pt x="1047" y="1173"/>
                    <a:pt x="1126" y="1115"/>
                  </a:cubicBezTo>
                  <a:cubicBezTo>
                    <a:pt x="1388" y="968"/>
                    <a:pt x="1467" y="649"/>
                    <a:pt x="1354" y="387"/>
                  </a:cubicBezTo>
                  <a:cubicBezTo>
                    <a:pt x="1263" y="160"/>
                    <a:pt x="1024" y="1"/>
                    <a:pt x="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36"/>
            <p:cNvSpPr/>
            <p:nvPr/>
          </p:nvSpPr>
          <p:spPr>
            <a:xfrm>
              <a:off x="6422900" y="4738950"/>
              <a:ext cx="27325" cy="42175"/>
            </a:xfrm>
            <a:custGeom>
              <a:avLst/>
              <a:gdLst/>
              <a:ahLst/>
              <a:cxnLst/>
              <a:rect l="l" t="t" r="r" b="b"/>
              <a:pathLst>
                <a:path w="1093" h="1687" extrusionOk="0">
                  <a:moveTo>
                    <a:pt x="854" y="1040"/>
                  </a:moveTo>
                  <a:cubicBezTo>
                    <a:pt x="865" y="1061"/>
                    <a:pt x="868" y="1069"/>
                    <a:pt x="867" y="1069"/>
                  </a:cubicBezTo>
                  <a:cubicBezTo>
                    <a:pt x="866" y="1069"/>
                    <a:pt x="860" y="1058"/>
                    <a:pt x="854" y="1040"/>
                  </a:cubicBezTo>
                  <a:close/>
                  <a:moveTo>
                    <a:pt x="505" y="1"/>
                  </a:moveTo>
                  <a:cubicBezTo>
                    <a:pt x="357" y="1"/>
                    <a:pt x="198" y="80"/>
                    <a:pt x="137" y="209"/>
                  </a:cubicBezTo>
                  <a:cubicBezTo>
                    <a:pt x="69" y="345"/>
                    <a:pt x="24" y="471"/>
                    <a:pt x="35" y="618"/>
                  </a:cubicBezTo>
                  <a:cubicBezTo>
                    <a:pt x="1" y="800"/>
                    <a:pt x="1" y="994"/>
                    <a:pt x="24" y="1187"/>
                  </a:cubicBezTo>
                  <a:cubicBezTo>
                    <a:pt x="68" y="1450"/>
                    <a:pt x="274" y="1686"/>
                    <a:pt x="528" y="1686"/>
                  </a:cubicBezTo>
                  <a:cubicBezTo>
                    <a:pt x="603" y="1686"/>
                    <a:pt x="683" y="1666"/>
                    <a:pt x="763" y="1619"/>
                  </a:cubicBezTo>
                  <a:cubicBezTo>
                    <a:pt x="1014" y="1472"/>
                    <a:pt x="1093" y="1050"/>
                    <a:pt x="1093" y="777"/>
                  </a:cubicBezTo>
                  <a:cubicBezTo>
                    <a:pt x="1093" y="482"/>
                    <a:pt x="945" y="232"/>
                    <a:pt x="706" y="61"/>
                  </a:cubicBezTo>
                  <a:cubicBezTo>
                    <a:pt x="650" y="20"/>
                    <a:pt x="579" y="1"/>
                    <a:pt x="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36"/>
            <p:cNvSpPr/>
            <p:nvPr/>
          </p:nvSpPr>
          <p:spPr>
            <a:xfrm>
              <a:off x="6399600" y="4818575"/>
              <a:ext cx="35575" cy="31675"/>
            </a:xfrm>
            <a:custGeom>
              <a:avLst/>
              <a:gdLst/>
              <a:ahLst/>
              <a:cxnLst/>
              <a:rect l="l" t="t" r="r" b="b"/>
              <a:pathLst>
                <a:path w="1423" h="1267" extrusionOk="0">
                  <a:moveTo>
                    <a:pt x="876" y="1"/>
                  </a:moveTo>
                  <a:cubicBezTo>
                    <a:pt x="759" y="1"/>
                    <a:pt x="642" y="48"/>
                    <a:pt x="546" y="152"/>
                  </a:cubicBezTo>
                  <a:cubicBezTo>
                    <a:pt x="535" y="152"/>
                    <a:pt x="523" y="163"/>
                    <a:pt x="523" y="175"/>
                  </a:cubicBezTo>
                  <a:cubicBezTo>
                    <a:pt x="331" y="277"/>
                    <a:pt x="171" y="425"/>
                    <a:pt x="80" y="630"/>
                  </a:cubicBezTo>
                  <a:cubicBezTo>
                    <a:pt x="12" y="766"/>
                    <a:pt x="0" y="913"/>
                    <a:pt x="80" y="1050"/>
                  </a:cubicBezTo>
                  <a:cubicBezTo>
                    <a:pt x="149" y="1175"/>
                    <a:pt x="296" y="1266"/>
                    <a:pt x="444" y="1266"/>
                  </a:cubicBezTo>
                  <a:cubicBezTo>
                    <a:pt x="808" y="1255"/>
                    <a:pt x="1274" y="1085"/>
                    <a:pt x="1400" y="698"/>
                  </a:cubicBezTo>
                  <a:cubicBezTo>
                    <a:pt x="1422" y="607"/>
                    <a:pt x="1422" y="527"/>
                    <a:pt x="1411" y="459"/>
                  </a:cubicBezTo>
                  <a:lnTo>
                    <a:pt x="1411" y="448"/>
                  </a:lnTo>
                  <a:cubicBezTo>
                    <a:pt x="1400" y="258"/>
                    <a:pt x="1247" y="26"/>
                    <a:pt x="1038" y="26"/>
                  </a:cubicBezTo>
                  <a:cubicBezTo>
                    <a:pt x="1033" y="26"/>
                    <a:pt x="1029" y="26"/>
                    <a:pt x="1024" y="26"/>
                  </a:cubicBezTo>
                  <a:cubicBezTo>
                    <a:pt x="976" y="9"/>
                    <a:pt x="926" y="1"/>
                    <a:pt x="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36"/>
            <p:cNvSpPr/>
            <p:nvPr/>
          </p:nvSpPr>
          <p:spPr>
            <a:xfrm>
              <a:off x="6318275" y="4838550"/>
              <a:ext cx="38425" cy="35225"/>
            </a:xfrm>
            <a:custGeom>
              <a:avLst/>
              <a:gdLst/>
              <a:ahLst/>
              <a:cxnLst/>
              <a:rect l="l" t="t" r="r" b="b"/>
              <a:pathLst>
                <a:path w="1537" h="1409" extrusionOk="0">
                  <a:moveTo>
                    <a:pt x="614" y="0"/>
                  </a:moveTo>
                  <a:cubicBezTo>
                    <a:pt x="469" y="0"/>
                    <a:pt x="326" y="71"/>
                    <a:pt x="251" y="205"/>
                  </a:cubicBezTo>
                  <a:cubicBezTo>
                    <a:pt x="240" y="240"/>
                    <a:pt x="217" y="286"/>
                    <a:pt x="217" y="331"/>
                  </a:cubicBezTo>
                  <a:cubicBezTo>
                    <a:pt x="183" y="376"/>
                    <a:pt x="149" y="422"/>
                    <a:pt x="137" y="467"/>
                  </a:cubicBezTo>
                  <a:cubicBezTo>
                    <a:pt x="1" y="842"/>
                    <a:pt x="387" y="1138"/>
                    <a:pt x="660" y="1309"/>
                  </a:cubicBezTo>
                  <a:cubicBezTo>
                    <a:pt x="763" y="1373"/>
                    <a:pt x="873" y="1408"/>
                    <a:pt x="984" y="1408"/>
                  </a:cubicBezTo>
                  <a:cubicBezTo>
                    <a:pt x="1070" y="1408"/>
                    <a:pt x="1156" y="1388"/>
                    <a:pt x="1241" y="1343"/>
                  </a:cubicBezTo>
                  <a:cubicBezTo>
                    <a:pt x="1445" y="1218"/>
                    <a:pt x="1536" y="968"/>
                    <a:pt x="1479" y="740"/>
                  </a:cubicBezTo>
                  <a:cubicBezTo>
                    <a:pt x="1400" y="433"/>
                    <a:pt x="1092" y="195"/>
                    <a:pt x="831" y="58"/>
                  </a:cubicBezTo>
                  <a:cubicBezTo>
                    <a:pt x="765" y="19"/>
                    <a:pt x="69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36"/>
            <p:cNvSpPr/>
            <p:nvPr/>
          </p:nvSpPr>
          <p:spPr>
            <a:xfrm>
              <a:off x="6294950" y="4724300"/>
              <a:ext cx="37000" cy="34625"/>
            </a:xfrm>
            <a:custGeom>
              <a:avLst/>
              <a:gdLst/>
              <a:ahLst/>
              <a:cxnLst/>
              <a:rect l="l" t="t" r="r" b="b"/>
              <a:pathLst>
                <a:path w="1480" h="1385" extrusionOk="0">
                  <a:moveTo>
                    <a:pt x="987" y="0"/>
                  </a:moveTo>
                  <a:cubicBezTo>
                    <a:pt x="931" y="0"/>
                    <a:pt x="874" y="11"/>
                    <a:pt x="820" y="33"/>
                  </a:cubicBezTo>
                  <a:lnTo>
                    <a:pt x="797" y="33"/>
                  </a:lnTo>
                  <a:cubicBezTo>
                    <a:pt x="762" y="24"/>
                    <a:pt x="726" y="19"/>
                    <a:pt x="690" y="19"/>
                  </a:cubicBezTo>
                  <a:cubicBezTo>
                    <a:pt x="505" y="19"/>
                    <a:pt x="324" y="137"/>
                    <a:pt x="286" y="317"/>
                  </a:cubicBezTo>
                  <a:cubicBezTo>
                    <a:pt x="274" y="374"/>
                    <a:pt x="263" y="420"/>
                    <a:pt x="274" y="476"/>
                  </a:cubicBezTo>
                  <a:cubicBezTo>
                    <a:pt x="195" y="556"/>
                    <a:pt x="137" y="658"/>
                    <a:pt x="81" y="761"/>
                  </a:cubicBezTo>
                  <a:cubicBezTo>
                    <a:pt x="1" y="920"/>
                    <a:pt x="1" y="1136"/>
                    <a:pt x="149" y="1262"/>
                  </a:cubicBezTo>
                  <a:cubicBezTo>
                    <a:pt x="231" y="1343"/>
                    <a:pt x="333" y="1384"/>
                    <a:pt x="439" y="1384"/>
                  </a:cubicBezTo>
                  <a:cubicBezTo>
                    <a:pt x="509" y="1384"/>
                    <a:pt x="581" y="1366"/>
                    <a:pt x="650" y="1330"/>
                  </a:cubicBezTo>
                  <a:cubicBezTo>
                    <a:pt x="865" y="1227"/>
                    <a:pt x="1036" y="1034"/>
                    <a:pt x="1127" y="818"/>
                  </a:cubicBezTo>
                  <a:cubicBezTo>
                    <a:pt x="1150" y="807"/>
                    <a:pt x="1184" y="795"/>
                    <a:pt x="1207" y="772"/>
                  </a:cubicBezTo>
                  <a:cubicBezTo>
                    <a:pt x="1400" y="670"/>
                    <a:pt x="1479" y="385"/>
                    <a:pt x="1355" y="203"/>
                  </a:cubicBezTo>
                  <a:cubicBezTo>
                    <a:pt x="1273" y="72"/>
                    <a:pt x="1132" y="0"/>
                    <a:pt x="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36"/>
            <p:cNvSpPr/>
            <p:nvPr/>
          </p:nvSpPr>
          <p:spPr>
            <a:xfrm>
              <a:off x="6478925" y="4851625"/>
              <a:ext cx="31300" cy="32150"/>
            </a:xfrm>
            <a:custGeom>
              <a:avLst/>
              <a:gdLst/>
              <a:ahLst/>
              <a:cxnLst/>
              <a:rect l="l" t="t" r="r" b="b"/>
              <a:pathLst>
                <a:path w="1252" h="1286" extrusionOk="0">
                  <a:moveTo>
                    <a:pt x="694" y="1"/>
                  </a:moveTo>
                  <a:cubicBezTo>
                    <a:pt x="297" y="24"/>
                    <a:pt x="12" y="410"/>
                    <a:pt x="1" y="786"/>
                  </a:cubicBezTo>
                  <a:cubicBezTo>
                    <a:pt x="1" y="865"/>
                    <a:pt x="24" y="933"/>
                    <a:pt x="69" y="1002"/>
                  </a:cubicBezTo>
                  <a:cubicBezTo>
                    <a:pt x="149" y="1189"/>
                    <a:pt x="334" y="1286"/>
                    <a:pt x="531" y="1286"/>
                  </a:cubicBezTo>
                  <a:cubicBezTo>
                    <a:pt x="585" y="1286"/>
                    <a:pt x="640" y="1278"/>
                    <a:pt x="694" y="1264"/>
                  </a:cubicBezTo>
                  <a:cubicBezTo>
                    <a:pt x="865" y="1218"/>
                    <a:pt x="1013" y="1082"/>
                    <a:pt x="1104" y="933"/>
                  </a:cubicBezTo>
                  <a:cubicBezTo>
                    <a:pt x="1195" y="774"/>
                    <a:pt x="1252" y="570"/>
                    <a:pt x="1217" y="399"/>
                  </a:cubicBezTo>
                  <a:cubicBezTo>
                    <a:pt x="1172" y="228"/>
                    <a:pt x="1058" y="92"/>
                    <a:pt x="899" y="35"/>
                  </a:cubicBezTo>
                  <a:cubicBezTo>
                    <a:pt x="842" y="13"/>
                    <a:pt x="774" y="1"/>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36"/>
            <p:cNvSpPr/>
            <p:nvPr/>
          </p:nvSpPr>
          <p:spPr>
            <a:xfrm>
              <a:off x="6505375" y="4781700"/>
              <a:ext cx="37850" cy="28575"/>
            </a:xfrm>
            <a:custGeom>
              <a:avLst/>
              <a:gdLst/>
              <a:ahLst/>
              <a:cxnLst/>
              <a:rect l="l" t="t" r="r" b="b"/>
              <a:pathLst>
                <a:path w="1514" h="1143" extrusionOk="0">
                  <a:moveTo>
                    <a:pt x="682" y="0"/>
                  </a:moveTo>
                  <a:cubicBezTo>
                    <a:pt x="569" y="0"/>
                    <a:pt x="455" y="29"/>
                    <a:pt x="341" y="80"/>
                  </a:cubicBezTo>
                  <a:cubicBezTo>
                    <a:pt x="148" y="159"/>
                    <a:pt x="0" y="353"/>
                    <a:pt x="35" y="581"/>
                  </a:cubicBezTo>
                  <a:cubicBezTo>
                    <a:pt x="86" y="991"/>
                    <a:pt x="582" y="1143"/>
                    <a:pt x="954" y="1143"/>
                  </a:cubicBezTo>
                  <a:cubicBezTo>
                    <a:pt x="994" y="1143"/>
                    <a:pt x="1033" y="1141"/>
                    <a:pt x="1069" y="1137"/>
                  </a:cubicBezTo>
                  <a:cubicBezTo>
                    <a:pt x="1217" y="1126"/>
                    <a:pt x="1354" y="1069"/>
                    <a:pt x="1433" y="933"/>
                  </a:cubicBezTo>
                  <a:cubicBezTo>
                    <a:pt x="1501" y="808"/>
                    <a:pt x="1513" y="637"/>
                    <a:pt x="1433" y="512"/>
                  </a:cubicBezTo>
                  <a:cubicBezTo>
                    <a:pt x="1410" y="478"/>
                    <a:pt x="1388" y="444"/>
                    <a:pt x="1354" y="410"/>
                  </a:cubicBezTo>
                  <a:cubicBezTo>
                    <a:pt x="1319" y="319"/>
                    <a:pt x="1263" y="239"/>
                    <a:pt x="1172" y="194"/>
                  </a:cubicBezTo>
                  <a:cubicBezTo>
                    <a:pt x="1126" y="159"/>
                    <a:pt x="1081" y="114"/>
                    <a:pt x="1024" y="91"/>
                  </a:cubicBezTo>
                  <a:cubicBezTo>
                    <a:pt x="910" y="29"/>
                    <a:pt x="796" y="0"/>
                    <a:pt x="6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36"/>
            <p:cNvSpPr/>
            <p:nvPr/>
          </p:nvSpPr>
          <p:spPr>
            <a:xfrm>
              <a:off x="6523000" y="4719125"/>
              <a:ext cx="35575" cy="27375"/>
            </a:xfrm>
            <a:custGeom>
              <a:avLst/>
              <a:gdLst/>
              <a:ahLst/>
              <a:cxnLst/>
              <a:rect l="l" t="t" r="r" b="b"/>
              <a:pathLst>
                <a:path w="1423" h="1095" extrusionOk="0">
                  <a:moveTo>
                    <a:pt x="690" y="0"/>
                  </a:moveTo>
                  <a:cubicBezTo>
                    <a:pt x="529" y="0"/>
                    <a:pt x="369" y="41"/>
                    <a:pt x="228" y="115"/>
                  </a:cubicBezTo>
                  <a:cubicBezTo>
                    <a:pt x="80" y="195"/>
                    <a:pt x="0" y="388"/>
                    <a:pt x="23" y="559"/>
                  </a:cubicBezTo>
                  <a:cubicBezTo>
                    <a:pt x="0" y="786"/>
                    <a:pt x="159" y="979"/>
                    <a:pt x="376" y="1059"/>
                  </a:cubicBezTo>
                  <a:cubicBezTo>
                    <a:pt x="461" y="1083"/>
                    <a:pt x="553" y="1095"/>
                    <a:pt x="644" y="1095"/>
                  </a:cubicBezTo>
                  <a:cubicBezTo>
                    <a:pt x="723" y="1095"/>
                    <a:pt x="802" y="1086"/>
                    <a:pt x="876" y="1070"/>
                  </a:cubicBezTo>
                  <a:cubicBezTo>
                    <a:pt x="1047" y="1036"/>
                    <a:pt x="1240" y="934"/>
                    <a:pt x="1331" y="774"/>
                  </a:cubicBezTo>
                  <a:cubicBezTo>
                    <a:pt x="1422" y="592"/>
                    <a:pt x="1388" y="388"/>
                    <a:pt x="1274" y="240"/>
                  </a:cubicBezTo>
                  <a:cubicBezTo>
                    <a:pt x="1206" y="127"/>
                    <a:pt x="1092" y="46"/>
                    <a:pt x="945" y="36"/>
                  </a:cubicBezTo>
                  <a:cubicBezTo>
                    <a:pt x="861" y="12"/>
                    <a:pt x="776" y="0"/>
                    <a:pt x="6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36"/>
            <p:cNvSpPr/>
            <p:nvPr/>
          </p:nvSpPr>
          <p:spPr>
            <a:xfrm>
              <a:off x="6613700" y="4767250"/>
              <a:ext cx="44375" cy="31450"/>
            </a:xfrm>
            <a:custGeom>
              <a:avLst/>
              <a:gdLst/>
              <a:ahLst/>
              <a:cxnLst/>
              <a:rect l="l" t="t" r="r" b="b"/>
              <a:pathLst>
                <a:path w="1775" h="1258" extrusionOk="0">
                  <a:moveTo>
                    <a:pt x="614" y="1"/>
                  </a:moveTo>
                  <a:cubicBezTo>
                    <a:pt x="429" y="1"/>
                    <a:pt x="250" y="75"/>
                    <a:pt x="137" y="249"/>
                  </a:cubicBezTo>
                  <a:cubicBezTo>
                    <a:pt x="1" y="464"/>
                    <a:pt x="46" y="749"/>
                    <a:pt x="228" y="931"/>
                  </a:cubicBezTo>
                  <a:cubicBezTo>
                    <a:pt x="353" y="1056"/>
                    <a:pt x="569" y="1192"/>
                    <a:pt x="740" y="1238"/>
                  </a:cubicBezTo>
                  <a:cubicBezTo>
                    <a:pt x="780" y="1251"/>
                    <a:pt x="824" y="1258"/>
                    <a:pt x="868" y="1258"/>
                  </a:cubicBezTo>
                  <a:cubicBezTo>
                    <a:pt x="937" y="1258"/>
                    <a:pt x="1007" y="1243"/>
                    <a:pt x="1070" y="1215"/>
                  </a:cubicBezTo>
                  <a:cubicBezTo>
                    <a:pt x="1102" y="1220"/>
                    <a:pt x="1135" y="1223"/>
                    <a:pt x="1167" y="1223"/>
                  </a:cubicBezTo>
                  <a:cubicBezTo>
                    <a:pt x="1348" y="1223"/>
                    <a:pt x="1517" y="1140"/>
                    <a:pt x="1604" y="977"/>
                  </a:cubicBezTo>
                  <a:cubicBezTo>
                    <a:pt x="1775" y="669"/>
                    <a:pt x="1558" y="408"/>
                    <a:pt x="1297" y="249"/>
                  </a:cubicBezTo>
                  <a:cubicBezTo>
                    <a:pt x="1149" y="158"/>
                    <a:pt x="967" y="55"/>
                    <a:pt x="785" y="21"/>
                  </a:cubicBezTo>
                  <a:cubicBezTo>
                    <a:pt x="729" y="8"/>
                    <a:pt x="671" y="1"/>
                    <a:pt x="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36"/>
            <p:cNvSpPr/>
            <p:nvPr/>
          </p:nvSpPr>
          <p:spPr>
            <a:xfrm>
              <a:off x="6573900" y="4834575"/>
              <a:ext cx="42950" cy="31525"/>
            </a:xfrm>
            <a:custGeom>
              <a:avLst/>
              <a:gdLst/>
              <a:ahLst/>
              <a:cxnLst/>
              <a:rect l="l" t="t" r="r" b="b"/>
              <a:pathLst>
                <a:path w="1718" h="1261" extrusionOk="0">
                  <a:moveTo>
                    <a:pt x="1059" y="1"/>
                  </a:moveTo>
                  <a:cubicBezTo>
                    <a:pt x="880" y="1"/>
                    <a:pt x="692" y="57"/>
                    <a:pt x="546" y="137"/>
                  </a:cubicBezTo>
                  <a:cubicBezTo>
                    <a:pt x="421" y="205"/>
                    <a:pt x="284" y="308"/>
                    <a:pt x="182" y="422"/>
                  </a:cubicBezTo>
                  <a:cubicBezTo>
                    <a:pt x="0" y="604"/>
                    <a:pt x="11" y="910"/>
                    <a:pt x="205" y="1081"/>
                  </a:cubicBezTo>
                  <a:cubicBezTo>
                    <a:pt x="334" y="1205"/>
                    <a:pt x="499" y="1261"/>
                    <a:pt x="668" y="1261"/>
                  </a:cubicBezTo>
                  <a:cubicBezTo>
                    <a:pt x="872" y="1261"/>
                    <a:pt x="1079" y="1179"/>
                    <a:pt x="1229" y="1036"/>
                  </a:cubicBezTo>
                  <a:lnTo>
                    <a:pt x="1274" y="990"/>
                  </a:lnTo>
                  <a:cubicBezTo>
                    <a:pt x="1524" y="865"/>
                    <a:pt x="1717" y="637"/>
                    <a:pt x="1593" y="331"/>
                  </a:cubicBezTo>
                  <a:cubicBezTo>
                    <a:pt x="1497" y="90"/>
                    <a:pt x="1285" y="1"/>
                    <a:pt x="10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36"/>
            <p:cNvSpPr/>
            <p:nvPr/>
          </p:nvSpPr>
          <p:spPr>
            <a:xfrm>
              <a:off x="6639000" y="4884300"/>
              <a:ext cx="31875" cy="25100"/>
            </a:xfrm>
            <a:custGeom>
              <a:avLst/>
              <a:gdLst/>
              <a:ahLst/>
              <a:cxnLst/>
              <a:rect l="l" t="t" r="r" b="b"/>
              <a:pathLst>
                <a:path w="1275" h="1004" extrusionOk="0">
                  <a:moveTo>
                    <a:pt x="692" y="0"/>
                  </a:moveTo>
                  <a:cubicBezTo>
                    <a:pt x="562" y="0"/>
                    <a:pt x="435" y="47"/>
                    <a:pt x="331" y="127"/>
                  </a:cubicBezTo>
                  <a:cubicBezTo>
                    <a:pt x="263" y="161"/>
                    <a:pt x="205" y="195"/>
                    <a:pt x="149" y="252"/>
                  </a:cubicBezTo>
                  <a:cubicBezTo>
                    <a:pt x="58" y="366"/>
                    <a:pt x="0" y="514"/>
                    <a:pt x="23" y="662"/>
                  </a:cubicBezTo>
                  <a:cubicBezTo>
                    <a:pt x="35" y="787"/>
                    <a:pt x="91" y="900"/>
                    <a:pt x="172" y="1003"/>
                  </a:cubicBezTo>
                  <a:lnTo>
                    <a:pt x="1150" y="1003"/>
                  </a:lnTo>
                  <a:cubicBezTo>
                    <a:pt x="1229" y="867"/>
                    <a:pt x="1274" y="707"/>
                    <a:pt x="1263" y="559"/>
                  </a:cubicBezTo>
                  <a:cubicBezTo>
                    <a:pt x="1241" y="321"/>
                    <a:pt x="1092" y="93"/>
                    <a:pt x="854" y="25"/>
                  </a:cubicBezTo>
                  <a:cubicBezTo>
                    <a:pt x="801" y="8"/>
                    <a:pt x="746" y="0"/>
                    <a:pt x="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36"/>
            <p:cNvSpPr/>
            <p:nvPr/>
          </p:nvSpPr>
          <p:spPr>
            <a:xfrm>
              <a:off x="6387075" y="4893625"/>
              <a:ext cx="28475" cy="15775"/>
            </a:xfrm>
            <a:custGeom>
              <a:avLst/>
              <a:gdLst/>
              <a:ahLst/>
              <a:cxnLst/>
              <a:rect l="l" t="t" r="r" b="b"/>
              <a:pathLst>
                <a:path w="1139" h="631" extrusionOk="0">
                  <a:moveTo>
                    <a:pt x="676" y="1"/>
                  </a:moveTo>
                  <a:cubicBezTo>
                    <a:pt x="604" y="1"/>
                    <a:pt x="531" y="20"/>
                    <a:pt x="468" y="61"/>
                  </a:cubicBezTo>
                  <a:cubicBezTo>
                    <a:pt x="456" y="61"/>
                    <a:pt x="445" y="72"/>
                    <a:pt x="445" y="84"/>
                  </a:cubicBezTo>
                  <a:cubicBezTo>
                    <a:pt x="399" y="95"/>
                    <a:pt x="365" y="118"/>
                    <a:pt x="331" y="152"/>
                  </a:cubicBezTo>
                  <a:cubicBezTo>
                    <a:pt x="217" y="243"/>
                    <a:pt x="115" y="368"/>
                    <a:pt x="46" y="505"/>
                  </a:cubicBezTo>
                  <a:cubicBezTo>
                    <a:pt x="24" y="539"/>
                    <a:pt x="13" y="585"/>
                    <a:pt x="1" y="630"/>
                  </a:cubicBezTo>
                  <a:lnTo>
                    <a:pt x="1115" y="630"/>
                  </a:lnTo>
                  <a:cubicBezTo>
                    <a:pt x="1138" y="482"/>
                    <a:pt x="1115" y="334"/>
                    <a:pt x="1047" y="209"/>
                  </a:cubicBezTo>
                  <a:cubicBezTo>
                    <a:pt x="971" y="80"/>
                    <a:pt x="823" y="1"/>
                    <a:pt x="6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36"/>
            <p:cNvSpPr/>
            <p:nvPr/>
          </p:nvSpPr>
          <p:spPr>
            <a:xfrm>
              <a:off x="6661750" y="4706350"/>
              <a:ext cx="875" cy="300"/>
            </a:xfrm>
            <a:custGeom>
              <a:avLst/>
              <a:gdLst/>
              <a:ahLst/>
              <a:cxnLst/>
              <a:rect l="l" t="t" r="r" b="b"/>
              <a:pathLst>
                <a:path w="35" h="12" extrusionOk="0">
                  <a:moveTo>
                    <a:pt x="0" y="1"/>
                  </a:moveTo>
                  <a:lnTo>
                    <a:pt x="0" y="12"/>
                  </a:lnTo>
                  <a:lnTo>
                    <a:pt x="35" y="12"/>
                  </a:lnTo>
                  <a:cubicBezTo>
                    <a:pt x="23" y="12"/>
                    <a:pt x="12" y="1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36"/>
            <p:cNvSpPr/>
            <p:nvPr/>
          </p:nvSpPr>
          <p:spPr>
            <a:xfrm>
              <a:off x="6644125" y="4706350"/>
              <a:ext cx="40125" cy="21075"/>
            </a:xfrm>
            <a:custGeom>
              <a:avLst/>
              <a:gdLst/>
              <a:ahLst/>
              <a:cxnLst/>
              <a:rect l="l" t="t" r="r" b="b"/>
              <a:pathLst>
                <a:path w="1605" h="843" extrusionOk="0">
                  <a:moveTo>
                    <a:pt x="273" y="1"/>
                  </a:moveTo>
                  <a:lnTo>
                    <a:pt x="273" y="1"/>
                  </a:lnTo>
                  <a:cubicBezTo>
                    <a:pt x="23" y="160"/>
                    <a:pt x="0" y="580"/>
                    <a:pt x="285" y="717"/>
                  </a:cubicBezTo>
                  <a:cubicBezTo>
                    <a:pt x="376" y="774"/>
                    <a:pt x="478" y="797"/>
                    <a:pt x="581" y="797"/>
                  </a:cubicBezTo>
                  <a:cubicBezTo>
                    <a:pt x="592" y="797"/>
                    <a:pt x="614" y="808"/>
                    <a:pt x="626" y="808"/>
                  </a:cubicBezTo>
                  <a:cubicBezTo>
                    <a:pt x="687" y="832"/>
                    <a:pt x="748" y="843"/>
                    <a:pt x="809" y="843"/>
                  </a:cubicBezTo>
                  <a:cubicBezTo>
                    <a:pt x="1008" y="843"/>
                    <a:pt x="1195" y="724"/>
                    <a:pt x="1309" y="557"/>
                  </a:cubicBezTo>
                  <a:cubicBezTo>
                    <a:pt x="1319" y="524"/>
                    <a:pt x="1342" y="489"/>
                    <a:pt x="1354" y="456"/>
                  </a:cubicBezTo>
                  <a:cubicBezTo>
                    <a:pt x="1365" y="456"/>
                    <a:pt x="1377" y="456"/>
                    <a:pt x="1400" y="444"/>
                  </a:cubicBezTo>
                  <a:cubicBezTo>
                    <a:pt x="1479" y="433"/>
                    <a:pt x="1547" y="376"/>
                    <a:pt x="1604" y="319"/>
                  </a:cubicBezTo>
                  <a:lnTo>
                    <a:pt x="1354" y="262"/>
                  </a:lnTo>
                  <a:lnTo>
                    <a:pt x="1354" y="239"/>
                  </a:lnTo>
                  <a:cubicBezTo>
                    <a:pt x="1342" y="251"/>
                    <a:pt x="1342" y="251"/>
                    <a:pt x="1342" y="262"/>
                  </a:cubicBezTo>
                  <a:lnTo>
                    <a:pt x="899" y="160"/>
                  </a:lnTo>
                  <a:lnTo>
                    <a:pt x="887" y="160"/>
                  </a:lnTo>
                  <a:cubicBezTo>
                    <a:pt x="865" y="160"/>
                    <a:pt x="831" y="148"/>
                    <a:pt x="808" y="137"/>
                  </a:cubicBezTo>
                  <a:cubicBezTo>
                    <a:pt x="774" y="137"/>
                    <a:pt x="740" y="125"/>
                    <a:pt x="705" y="114"/>
                  </a:cubicBezTo>
                  <a:cubicBezTo>
                    <a:pt x="683" y="114"/>
                    <a:pt x="672" y="103"/>
                    <a:pt x="649" y="103"/>
                  </a:cubicBezTo>
                  <a:cubicBezTo>
                    <a:pt x="637" y="103"/>
                    <a:pt x="626" y="92"/>
                    <a:pt x="614" y="92"/>
                  </a:cubicBezTo>
                  <a:cubicBezTo>
                    <a:pt x="569" y="80"/>
                    <a:pt x="523" y="69"/>
                    <a:pt x="490" y="57"/>
                  </a:cubicBezTo>
                  <a:cubicBezTo>
                    <a:pt x="444" y="46"/>
                    <a:pt x="410" y="34"/>
                    <a:pt x="376" y="34"/>
                  </a:cubicBezTo>
                  <a:cubicBezTo>
                    <a:pt x="364" y="23"/>
                    <a:pt x="353" y="23"/>
                    <a:pt x="353" y="23"/>
                  </a:cubicBezTo>
                  <a:cubicBezTo>
                    <a:pt x="319" y="12"/>
                    <a:pt x="296" y="12"/>
                    <a:pt x="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36"/>
            <p:cNvSpPr/>
            <p:nvPr/>
          </p:nvSpPr>
          <p:spPr>
            <a:xfrm>
              <a:off x="6698150" y="4823775"/>
              <a:ext cx="13400" cy="33000"/>
            </a:xfrm>
            <a:custGeom>
              <a:avLst/>
              <a:gdLst/>
              <a:ahLst/>
              <a:cxnLst/>
              <a:rect l="l" t="t" r="r" b="b"/>
              <a:pathLst>
                <a:path w="536" h="1320" extrusionOk="0">
                  <a:moveTo>
                    <a:pt x="512" y="0"/>
                  </a:moveTo>
                  <a:cubicBezTo>
                    <a:pt x="490" y="12"/>
                    <a:pt x="467" y="12"/>
                    <a:pt x="444" y="12"/>
                  </a:cubicBezTo>
                  <a:cubicBezTo>
                    <a:pt x="239" y="69"/>
                    <a:pt x="114" y="205"/>
                    <a:pt x="35" y="399"/>
                  </a:cubicBezTo>
                  <a:cubicBezTo>
                    <a:pt x="0" y="490"/>
                    <a:pt x="12" y="592"/>
                    <a:pt x="57" y="683"/>
                  </a:cubicBezTo>
                  <a:cubicBezTo>
                    <a:pt x="80" y="842"/>
                    <a:pt x="137" y="990"/>
                    <a:pt x="250" y="1115"/>
                  </a:cubicBezTo>
                  <a:cubicBezTo>
                    <a:pt x="319" y="1206"/>
                    <a:pt x="421" y="1274"/>
                    <a:pt x="523" y="1320"/>
                  </a:cubicBezTo>
                  <a:lnTo>
                    <a:pt x="523" y="910"/>
                  </a:lnTo>
                  <a:lnTo>
                    <a:pt x="523" y="831"/>
                  </a:lnTo>
                  <a:lnTo>
                    <a:pt x="535" y="831"/>
                  </a:lnTo>
                  <a:cubicBezTo>
                    <a:pt x="535" y="831"/>
                    <a:pt x="523" y="831"/>
                    <a:pt x="523" y="819"/>
                  </a:cubicBezTo>
                  <a:lnTo>
                    <a:pt x="523" y="705"/>
                  </a:lnTo>
                  <a:lnTo>
                    <a:pt x="512" y="35"/>
                  </a:lnTo>
                  <a:lnTo>
                    <a:pt x="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36"/>
            <p:cNvSpPr/>
            <p:nvPr/>
          </p:nvSpPr>
          <p:spPr>
            <a:xfrm>
              <a:off x="6713500" y="4844250"/>
              <a:ext cx="1150" cy="300"/>
            </a:xfrm>
            <a:custGeom>
              <a:avLst/>
              <a:gdLst/>
              <a:ahLst/>
              <a:cxnLst/>
              <a:rect l="l" t="t" r="r" b="b"/>
              <a:pathLst>
                <a:path w="46" h="12" extrusionOk="0">
                  <a:moveTo>
                    <a:pt x="46" y="0"/>
                  </a:moveTo>
                  <a:cubicBezTo>
                    <a:pt x="35" y="0"/>
                    <a:pt x="23" y="12"/>
                    <a:pt x="0" y="12"/>
                  </a:cubicBezTo>
                  <a:lnTo>
                    <a:pt x="35" y="12"/>
                  </a:lnTo>
                  <a:lnTo>
                    <a:pt x="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4" name="Google Shape;3994;p36"/>
          <p:cNvSpPr/>
          <p:nvPr/>
        </p:nvSpPr>
        <p:spPr>
          <a:xfrm rot="5400000" flipH="1">
            <a:off x="6803813" y="4593938"/>
            <a:ext cx="638087" cy="789740"/>
          </a:xfrm>
          <a:custGeom>
            <a:avLst/>
            <a:gdLst/>
            <a:ahLst/>
            <a:cxnLst/>
            <a:rect l="l" t="t" r="r" b="b"/>
            <a:pathLst>
              <a:path w="4906" h="6072" extrusionOk="0">
                <a:moveTo>
                  <a:pt x="4398" y="1"/>
                </a:moveTo>
                <a:cubicBezTo>
                  <a:pt x="4246" y="1"/>
                  <a:pt x="4012" y="96"/>
                  <a:pt x="3674" y="316"/>
                </a:cubicBezTo>
                <a:cubicBezTo>
                  <a:pt x="3674" y="316"/>
                  <a:pt x="3139" y="407"/>
                  <a:pt x="1672" y="1749"/>
                </a:cubicBezTo>
                <a:cubicBezTo>
                  <a:pt x="194" y="3091"/>
                  <a:pt x="0" y="6002"/>
                  <a:pt x="194" y="6071"/>
                </a:cubicBezTo>
                <a:cubicBezTo>
                  <a:pt x="196" y="6071"/>
                  <a:pt x="198" y="6072"/>
                  <a:pt x="201" y="6072"/>
                </a:cubicBezTo>
                <a:cubicBezTo>
                  <a:pt x="455" y="6072"/>
                  <a:pt x="3159" y="3373"/>
                  <a:pt x="3902" y="2079"/>
                </a:cubicBezTo>
                <a:cubicBezTo>
                  <a:pt x="4488" y="1064"/>
                  <a:pt x="4906" y="1"/>
                  <a:pt x="43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36"/>
          <p:cNvSpPr/>
          <p:nvPr/>
        </p:nvSpPr>
        <p:spPr>
          <a:xfrm rot="5400000" flipH="1">
            <a:off x="781309" y="4031474"/>
            <a:ext cx="228000" cy="611944"/>
          </a:xfrm>
          <a:custGeom>
            <a:avLst/>
            <a:gdLst/>
            <a:ahLst/>
            <a:cxnLst/>
            <a:rect l="l" t="t" r="r" b="b"/>
            <a:pathLst>
              <a:path w="1753" h="4705" extrusionOk="0">
                <a:moveTo>
                  <a:pt x="382" y="0"/>
                </a:moveTo>
                <a:cubicBezTo>
                  <a:pt x="130" y="0"/>
                  <a:pt x="0" y="806"/>
                  <a:pt x="56" y="1798"/>
                </a:cubicBezTo>
                <a:cubicBezTo>
                  <a:pt x="113" y="2810"/>
                  <a:pt x="1398" y="4619"/>
                  <a:pt x="1398" y="4619"/>
                </a:cubicBezTo>
                <a:cubicBezTo>
                  <a:pt x="1438" y="4678"/>
                  <a:pt x="1473" y="4704"/>
                  <a:pt x="1504" y="4704"/>
                </a:cubicBezTo>
                <a:cubicBezTo>
                  <a:pt x="1727" y="4704"/>
                  <a:pt x="1752" y="3341"/>
                  <a:pt x="1603" y="2503"/>
                </a:cubicBezTo>
                <a:cubicBezTo>
                  <a:pt x="1421" y="1559"/>
                  <a:pt x="648" y="47"/>
                  <a:pt x="398" y="1"/>
                </a:cubicBezTo>
                <a:cubicBezTo>
                  <a:pt x="392" y="1"/>
                  <a:pt x="387" y="0"/>
                  <a:pt x="3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36"/>
          <p:cNvSpPr/>
          <p:nvPr/>
        </p:nvSpPr>
        <p:spPr>
          <a:xfrm rot="5400000" flipH="1">
            <a:off x="8660337" y="2424774"/>
            <a:ext cx="775014" cy="451640"/>
          </a:xfrm>
          <a:custGeom>
            <a:avLst/>
            <a:gdLst/>
            <a:ahLst/>
            <a:cxnLst/>
            <a:rect l="l" t="t" r="r" b="b"/>
            <a:pathLst>
              <a:path w="3003" h="1750" extrusionOk="0">
                <a:moveTo>
                  <a:pt x="1115" y="0"/>
                </a:moveTo>
                <a:cubicBezTo>
                  <a:pt x="1035" y="35"/>
                  <a:pt x="944" y="80"/>
                  <a:pt x="864" y="137"/>
                </a:cubicBezTo>
                <a:cubicBezTo>
                  <a:pt x="239" y="523"/>
                  <a:pt x="0" y="978"/>
                  <a:pt x="284" y="1377"/>
                </a:cubicBezTo>
                <a:cubicBezTo>
                  <a:pt x="449" y="1617"/>
                  <a:pt x="770" y="1749"/>
                  <a:pt x="1077" y="1749"/>
                </a:cubicBezTo>
                <a:cubicBezTo>
                  <a:pt x="1279" y="1749"/>
                  <a:pt x="1475" y="1692"/>
                  <a:pt x="1615" y="1570"/>
                </a:cubicBezTo>
                <a:cubicBezTo>
                  <a:pt x="1615" y="1570"/>
                  <a:pt x="3003" y="501"/>
                  <a:pt x="2672" y="159"/>
                </a:cubicBezTo>
                <a:cubicBezTo>
                  <a:pt x="2616" y="91"/>
                  <a:pt x="2536" y="46"/>
                  <a:pt x="24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7" name="Google Shape;3997;p36"/>
          <p:cNvGrpSpPr/>
          <p:nvPr/>
        </p:nvGrpSpPr>
        <p:grpSpPr>
          <a:xfrm rot="9880863" flipH="1">
            <a:off x="-608351" y="-668949"/>
            <a:ext cx="5009930" cy="1391928"/>
            <a:chOff x="6046175" y="516525"/>
            <a:chExt cx="7070425" cy="1964404"/>
          </a:xfrm>
        </p:grpSpPr>
        <p:sp>
          <p:nvSpPr>
            <p:cNvPr id="3998" name="Google Shape;3998;p36"/>
            <p:cNvSpPr/>
            <p:nvPr/>
          </p:nvSpPr>
          <p:spPr>
            <a:xfrm>
              <a:off x="6046175" y="516525"/>
              <a:ext cx="7070425" cy="1964404"/>
            </a:xfrm>
            <a:custGeom>
              <a:avLst/>
              <a:gdLst/>
              <a:ahLst/>
              <a:cxnLst/>
              <a:rect l="l" t="t" r="r" b="b"/>
              <a:pathLst>
                <a:path w="15844" h="4402" extrusionOk="0">
                  <a:moveTo>
                    <a:pt x="11521" y="1"/>
                  </a:moveTo>
                  <a:lnTo>
                    <a:pt x="1" y="1161"/>
                  </a:lnTo>
                  <a:lnTo>
                    <a:pt x="1" y="4401"/>
                  </a:lnTo>
                  <a:lnTo>
                    <a:pt x="15843" y="4401"/>
                  </a:lnTo>
                  <a:lnTo>
                    <a:pt x="15843" y="262"/>
                  </a:lnTo>
                  <a:lnTo>
                    <a:pt x="11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36"/>
            <p:cNvSpPr/>
            <p:nvPr/>
          </p:nvSpPr>
          <p:spPr>
            <a:xfrm>
              <a:off x="6046175" y="1816010"/>
              <a:ext cx="7070425" cy="215986"/>
            </a:xfrm>
            <a:custGeom>
              <a:avLst/>
              <a:gdLst/>
              <a:ahLst/>
              <a:cxnLst/>
              <a:rect l="l" t="t" r="r" b="b"/>
              <a:pathLst>
                <a:path w="15844" h="484" extrusionOk="0">
                  <a:moveTo>
                    <a:pt x="14793" y="1"/>
                  </a:moveTo>
                  <a:cubicBezTo>
                    <a:pt x="13854" y="1"/>
                    <a:pt x="12912" y="46"/>
                    <a:pt x="11976" y="79"/>
                  </a:cubicBezTo>
                  <a:cubicBezTo>
                    <a:pt x="11531" y="94"/>
                    <a:pt x="11086" y="99"/>
                    <a:pt x="10642" y="99"/>
                  </a:cubicBezTo>
                  <a:cubicBezTo>
                    <a:pt x="9704" y="99"/>
                    <a:pt x="8768" y="76"/>
                    <a:pt x="7826" y="68"/>
                  </a:cubicBezTo>
                  <a:cubicBezTo>
                    <a:pt x="7748" y="68"/>
                    <a:pt x="7671" y="67"/>
                    <a:pt x="7594" y="67"/>
                  </a:cubicBezTo>
                  <a:cubicBezTo>
                    <a:pt x="5370" y="67"/>
                    <a:pt x="3154" y="336"/>
                    <a:pt x="939" y="336"/>
                  </a:cubicBezTo>
                  <a:cubicBezTo>
                    <a:pt x="626" y="336"/>
                    <a:pt x="314" y="331"/>
                    <a:pt x="1" y="319"/>
                  </a:cubicBezTo>
                  <a:lnTo>
                    <a:pt x="1" y="466"/>
                  </a:lnTo>
                  <a:cubicBezTo>
                    <a:pt x="315" y="478"/>
                    <a:pt x="630" y="484"/>
                    <a:pt x="945" y="484"/>
                  </a:cubicBezTo>
                  <a:cubicBezTo>
                    <a:pt x="3158" y="484"/>
                    <a:pt x="5372" y="215"/>
                    <a:pt x="7594" y="215"/>
                  </a:cubicBezTo>
                  <a:cubicBezTo>
                    <a:pt x="7671" y="215"/>
                    <a:pt x="7748" y="215"/>
                    <a:pt x="7826" y="216"/>
                  </a:cubicBezTo>
                  <a:cubicBezTo>
                    <a:pt x="8745" y="224"/>
                    <a:pt x="9665" y="247"/>
                    <a:pt x="10585" y="247"/>
                  </a:cubicBezTo>
                  <a:cubicBezTo>
                    <a:pt x="11019" y="247"/>
                    <a:pt x="11452" y="242"/>
                    <a:pt x="11885" y="228"/>
                  </a:cubicBezTo>
                  <a:cubicBezTo>
                    <a:pt x="12850" y="194"/>
                    <a:pt x="13814" y="149"/>
                    <a:pt x="14778" y="149"/>
                  </a:cubicBezTo>
                  <a:cubicBezTo>
                    <a:pt x="15133" y="149"/>
                    <a:pt x="15488" y="155"/>
                    <a:pt x="15843" y="170"/>
                  </a:cubicBezTo>
                  <a:lnTo>
                    <a:pt x="15843" y="23"/>
                  </a:lnTo>
                  <a:cubicBezTo>
                    <a:pt x="15494" y="7"/>
                    <a:pt x="15144" y="1"/>
                    <a:pt x="147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36"/>
            <p:cNvSpPr/>
            <p:nvPr/>
          </p:nvSpPr>
          <p:spPr>
            <a:xfrm>
              <a:off x="6046175" y="1557630"/>
              <a:ext cx="7070425" cy="278908"/>
            </a:xfrm>
            <a:custGeom>
              <a:avLst/>
              <a:gdLst/>
              <a:ahLst/>
              <a:cxnLst/>
              <a:rect l="l" t="t" r="r" b="b"/>
              <a:pathLst>
                <a:path w="15844" h="625" extrusionOk="0">
                  <a:moveTo>
                    <a:pt x="13383" y="1"/>
                  </a:moveTo>
                  <a:cubicBezTo>
                    <a:pt x="11565" y="1"/>
                    <a:pt x="9746" y="124"/>
                    <a:pt x="7928" y="226"/>
                  </a:cubicBezTo>
                  <a:cubicBezTo>
                    <a:pt x="6552" y="306"/>
                    <a:pt x="5187" y="363"/>
                    <a:pt x="3810" y="363"/>
                  </a:cubicBezTo>
                  <a:cubicBezTo>
                    <a:pt x="3411" y="363"/>
                    <a:pt x="3012" y="359"/>
                    <a:pt x="2613" y="359"/>
                  </a:cubicBezTo>
                  <a:cubicBezTo>
                    <a:pt x="1739" y="359"/>
                    <a:pt x="867" y="375"/>
                    <a:pt x="1" y="476"/>
                  </a:cubicBezTo>
                  <a:lnTo>
                    <a:pt x="1" y="625"/>
                  </a:lnTo>
                  <a:cubicBezTo>
                    <a:pt x="862" y="523"/>
                    <a:pt x="1728" y="507"/>
                    <a:pt x="2596" y="507"/>
                  </a:cubicBezTo>
                  <a:cubicBezTo>
                    <a:pt x="3000" y="507"/>
                    <a:pt x="3405" y="511"/>
                    <a:pt x="3810" y="511"/>
                  </a:cubicBezTo>
                  <a:cubicBezTo>
                    <a:pt x="5187" y="511"/>
                    <a:pt x="6552" y="453"/>
                    <a:pt x="7928" y="374"/>
                  </a:cubicBezTo>
                  <a:cubicBezTo>
                    <a:pt x="9745" y="272"/>
                    <a:pt x="11562" y="149"/>
                    <a:pt x="13379" y="149"/>
                  </a:cubicBezTo>
                  <a:cubicBezTo>
                    <a:pt x="14200" y="149"/>
                    <a:pt x="15022" y="174"/>
                    <a:pt x="15843" y="238"/>
                  </a:cubicBezTo>
                  <a:lnTo>
                    <a:pt x="15843" y="90"/>
                  </a:lnTo>
                  <a:cubicBezTo>
                    <a:pt x="15023" y="26"/>
                    <a:pt x="14203" y="1"/>
                    <a:pt x="13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36"/>
            <p:cNvSpPr/>
            <p:nvPr/>
          </p:nvSpPr>
          <p:spPr>
            <a:xfrm>
              <a:off x="12370008" y="668697"/>
              <a:ext cx="548891" cy="390917"/>
            </a:xfrm>
            <a:custGeom>
              <a:avLst/>
              <a:gdLst/>
              <a:ahLst/>
              <a:cxnLst/>
              <a:rect l="l" t="t" r="r" b="b"/>
              <a:pathLst>
                <a:path w="1230" h="876" extrusionOk="0">
                  <a:moveTo>
                    <a:pt x="1" y="1"/>
                  </a:moveTo>
                  <a:cubicBezTo>
                    <a:pt x="1" y="1"/>
                    <a:pt x="353" y="421"/>
                    <a:pt x="615" y="615"/>
                  </a:cubicBezTo>
                  <a:cubicBezTo>
                    <a:pt x="888" y="797"/>
                    <a:pt x="1229" y="876"/>
                    <a:pt x="1229" y="876"/>
                  </a:cubicBezTo>
                  <a:cubicBezTo>
                    <a:pt x="1229" y="876"/>
                    <a:pt x="888" y="239"/>
                    <a:pt x="444" y="114"/>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36"/>
            <p:cNvSpPr/>
            <p:nvPr/>
          </p:nvSpPr>
          <p:spPr>
            <a:xfrm>
              <a:off x="11832275" y="719570"/>
              <a:ext cx="614043" cy="284709"/>
            </a:xfrm>
            <a:custGeom>
              <a:avLst/>
              <a:gdLst/>
              <a:ahLst/>
              <a:cxnLst/>
              <a:rect l="l" t="t" r="r" b="b"/>
              <a:pathLst>
                <a:path w="1376" h="638" extrusionOk="0">
                  <a:moveTo>
                    <a:pt x="0" y="0"/>
                  </a:moveTo>
                  <a:cubicBezTo>
                    <a:pt x="0" y="0"/>
                    <a:pt x="80" y="114"/>
                    <a:pt x="534" y="319"/>
                  </a:cubicBezTo>
                  <a:cubicBezTo>
                    <a:pt x="1001" y="535"/>
                    <a:pt x="1376" y="637"/>
                    <a:pt x="1376" y="637"/>
                  </a:cubicBezTo>
                  <a:cubicBezTo>
                    <a:pt x="1376" y="637"/>
                    <a:pt x="1262" y="421"/>
                    <a:pt x="842" y="239"/>
                  </a:cubicBezTo>
                  <a:cubicBezTo>
                    <a:pt x="433" y="57"/>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36"/>
            <p:cNvSpPr/>
            <p:nvPr/>
          </p:nvSpPr>
          <p:spPr>
            <a:xfrm>
              <a:off x="12080837" y="1128782"/>
              <a:ext cx="721144" cy="225358"/>
            </a:xfrm>
            <a:custGeom>
              <a:avLst/>
              <a:gdLst/>
              <a:ahLst/>
              <a:cxnLst/>
              <a:rect l="l" t="t" r="r" b="b"/>
              <a:pathLst>
                <a:path w="1616" h="505" extrusionOk="0">
                  <a:moveTo>
                    <a:pt x="250" y="0"/>
                  </a:moveTo>
                  <a:cubicBezTo>
                    <a:pt x="86" y="0"/>
                    <a:pt x="0" y="16"/>
                    <a:pt x="0" y="16"/>
                  </a:cubicBezTo>
                  <a:cubicBezTo>
                    <a:pt x="0" y="16"/>
                    <a:pt x="35" y="130"/>
                    <a:pt x="649" y="312"/>
                  </a:cubicBezTo>
                  <a:cubicBezTo>
                    <a:pt x="1263" y="494"/>
                    <a:pt x="1615" y="505"/>
                    <a:pt x="1615" y="505"/>
                  </a:cubicBezTo>
                  <a:lnTo>
                    <a:pt x="1377" y="323"/>
                  </a:lnTo>
                  <a:lnTo>
                    <a:pt x="1365" y="323"/>
                  </a:lnTo>
                  <a:cubicBezTo>
                    <a:pt x="1331" y="300"/>
                    <a:pt x="1127" y="107"/>
                    <a:pt x="876" y="62"/>
                  </a:cubicBezTo>
                  <a:cubicBezTo>
                    <a:pt x="607" y="13"/>
                    <a:pt x="397" y="0"/>
                    <a:pt x="2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36"/>
            <p:cNvSpPr/>
            <p:nvPr/>
          </p:nvSpPr>
          <p:spPr>
            <a:xfrm>
              <a:off x="10689870" y="1003832"/>
              <a:ext cx="523454" cy="456963"/>
            </a:xfrm>
            <a:custGeom>
              <a:avLst/>
              <a:gdLst/>
              <a:ahLst/>
              <a:cxnLst/>
              <a:rect l="l" t="t" r="r" b="b"/>
              <a:pathLst>
                <a:path w="1173" h="1024" extrusionOk="0">
                  <a:moveTo>
                    <a:pt x="1173" y="0"/>
                  </a:moveTo>
                  <a:lnTo>
                    <a:pt x="1173" y="0"/>
                  </a:lnTo>
                  <a:cubicBezTo>
                    <a:pt x="1173" y="0"/>
                    <a:pt x="570" y="273"/>
                    <a:pt x="319" y="546"/>
                  </a:cubicBezTo>
                  <a:cubicBezTo>
                    <a:pt x="69" y="819"/>
                    <a:pt x="1" y="1024"/>
                    <a:pt x="1" y="1024"/>
                  </a:cubicBezTo>
                  <a:lnTo>
                    <a:pt x="319" y="921"/>
                  </a:lnTo>
                  <a:cubicBezTo>
                    <a:pt x="319" y="921"/>
                    <a:pt x="695" y="728"/>
                    <a:pt x="911" y="466"/>
                  </a:cubicBezTo>
                  <a:cubicBezTo>
                    <a:pt x="1115" y="193"/>
                    <a:pt x="1173" y="0"/>
                    <a:pt x="1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36"/>
            <p:cNvSpPr/>
            <p:nvPr/>
          </p:nvSpPr>
          <p:spPr>
            <a:xfrm>
              <a:off x="10360536" y="1089958"/>
              <a:ext cx="421262" cy="421709"/>
            </a:xfrm>
            <a:custGeom>
              <a:avLst/>
              <a:gdLst/>
              <a:ahLst/>
              <a:cxnLst/>
              <a:rect l="l" t="t" r="r" b="b"/>
              <a:pathLst>
                <a:path w="944" h="945" extrusionOk="0">
                  <a:moveTo>
                    <a:pt x="944" y="0"/>
                  </a:moveTo>
                  <a:cubicBezTo>
                    <a:pt x="943" y="0"/>
                    <a:pt x="432" y="182"/>
                    <a:pt x="250" y="444"/>
                  </a:cubicBezTo>
                  <a:cubicBezTo>
                    <a:pt x="68" y="705"/>
                    <a:pt x="0" y="945"/>
                    <a:pt x="0" y="945"/>
                  </a:cubicBezTo>
                  <a:lnTo>
                    <a:pt x="250" y="831"/>
                  </a:lnTo>
                  <a:cubicBezTo>
                    <a:pt x="250" y="831"/>
                    <a:pt x="501" y="637"/>
                    <a:pt x="637" y="444"/>
                  </a:cubicBezTo>
                  <a:cubicBezTo>
                    <a:pt x="784" y="240"/>
                    <a:pt x="944" y="0"/>
                    <a:pt x="9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36"/>
            <p:cNvSpPr/>
            <p:nvPr/>
          </p:nvSpPr>
          <p:spPr>
            <a:xfrm>
              <a:off x="10517617" y="902086"/>
              <a:ext cx="527917" cy="107101"/>
            </a:xfrm>
            <a:custGeom>
              <a:avLst/>
              <a:gdLst/>
              <a:ahLst/>
              <a:cxnLst/>
              <a:rect l="l" t="t" r="r" b="b"/>
              <a:pathLst>
                <a:path w="1183" h="240" extrusionOk="0">
                  <a:moveTo>
                    <a:pt x="1137" y="1"/>
                  </a:moveTo>
                  <a:cubicBezTo>
                    <a:pt x="984" y="1"/>
                    <a:pt x="482" y="9"/>
                    <a:pt x="262" y="115"/>
                  </a:cubicBezTo>
                  <a:lnTo>
                    <a:pt x="0" y="239"/>
                  </a:lnTo>
                  <a:lnTo>
                    <a:pt x="387" y="228"/>
                  </a:lnTo>
                  <a:cubicBezTo>
                    <a:pt x="387" y="228"/>
                    <a:pt x="614" y="217"/>
                    <a:pt x="819" y="148"/>
                  </a:cubicBezTo>
                  <a:cubicBezTo>
                    <a:pt x="1024" y="69"/>
                    <a:pt x="1183" y="1"/>
                    <a:pt x="1183" y="1"/>
                  </a:cubicBezTo>
                  <a:cubicBezTo>
                    <a:pt x="1183" y="1"/>
                    <a:pt x="1166"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36"/>
            <p:cNvSpPr/>
            <p:nvPr/>
          </p:nvSpPr>
          <p:spPr>
            <a:xfrm>
              <a:off x="8746444" y="1291218"/>
              <a:ext cx="772017" cy="170915"/>
            </a:xfrm>
            <a:custGeom>
              <a:avLst/>
              <a:gdLst/>
              <a:ahLst/>
              <a:cxnLst/>
              <a:rect l="l" t="t" r="r" b="b"/>
              <a:pathLst>
                <a:path w="1730" h="383" extrusionOk="0">
                  <a:moveTo>
                    <a:pt x="789" y="1"/>
                  </a:moveTo>
                  <a:cubicBezTo>
                    <a:pt x="708" y="1"/>
                    <a:pt x="626" y="9"/>
                    <a:pt x="546" y="27"/>
                  </a:cubicBezTo>
                  <a:lnTo>
                    <a:pt x="0" y="141"/>
                  </a:lnTo>
                  <a:cubicBezTo>
                    <a:pt x="0" y="141"/>
                    <a:pt x="384" y="383"/>
                    <a:pt x="780" y="383"/>
                  </a:cubicBezTo>
                  <a:cubicBezTo>
                    <a:pt x="804" y="383"/>
                    <a:pt x="829" y="382"/>
                    <a:pt x="853" y="380"/>
                  </a:cubicBezTo>
                  <a:cubicBezTo>
                    <a:pt x="1285" y="357"/>
                    <a:pt x="1729" y="266"/>
                    <a:pt x="1729" y="266"/>
                  </a:cubicBezTo>
                  <a:cubicBezTo>
                    <a:pt x="1729" y="266"/>
                    <a:pt x="1265" y="1"/>
                    <a:pt x="7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36"/>
            <p:cNvSpPr/>
            <p:nvPr/>
          </p:nvSpPr>
          <p:spPr>
            <a:xfrm>
              <a:off x="8111874" y="1376898"/>
              <a:ext cx="655099" cy="137000"/>
            </a:xfrm>
            <a:custGeom>
              <a:avLst/>
              <a:gdLst/>
              <a:ahLst/>
              <a:cxnLst/>
              <a:rect l="l" t="t" r="r" b="b"/>
              <a:pathLst>
                <a:path w="1468" h="307" extrusionOk="0">
                  <a:moveTo>
                    <a:pt x="344" y="1"/>
                  </a:moveTo>
                  <a:cubicBezTo>
                    <a:pt x="122" y="1"/>
                    <a:pt x="0" y="6"/>
                    <a:pt x="0" y="6"/>
                  </a:cubicBezTo>
                  <a:lnTo>
                    <a:pt x="319" y="188"/>
                  </a:lnTo>
                  <a:cubicBezTo>
                    <a:pt x="319" y="188"/>
                    <a:pt x="667" y="307"/>
                    <a:pt x="1001" y="307"/>
                  </a:cubicBezTo>
                  <a:cubicBezTo>
                    <a:pt x="1040" y="307"/>
                    <a:pt x="1078" y="305"/>
                    <a:pt x="1115" y="302"/>
                  </a:cubicBezTo>
                  <a:lnTo>
                    <a:pt x="1468" y="267"/>
                  </a:lnTo>
                  <a:cubicBezTo>
                    <a:pt x="1468" y="267"/>
                    <a:pt x="1240" y="6"/>
                    <a:pt x="751" y="6"/>
                  </a:cubicBezTo>
                  <a:cubicBezTo>
                    <a:pt x="592" y="2"/>
                    <a:pt x="455"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36"/>
            <p:cNvSpPr/>
            <p:nvPr/>
          </p:nvSpPr>
          <p:spPr>
            <a:xfrm>
              <a:off x="8036011" y="1123874"/>
              <a:ext cx="629662" cy="121381"/>
            </a:xfrm>
            <a:custGeom>
              <a:avLst/>
              <a:gdLst/>
              <a:ahLst/>
              <a:cxnLst/>
              <a:rect l="l" t="t" r="r" b="b"/>
              <a:pathLst>
                <a:path w="1411" h="272" extrusionOk="0">
                  <a:moveTo>
                    <a:pt x="233" y="0"/>
                  </a:moveTo>
                  <a:cubicBezTo>
                    <a:pt x="51" y="0"/>
                    <a:pt x="0" y="15"/>
                    <a:pt x="0" y="15"/>
                  </a:cubicBezTo>
                  <a:cubicBezTo>
                    <a:pt x="0" y="15"/>
                    <a:pt x="352" y="197"/>
                    <a:pt x="739" y="243"/>
                  </a:cubicBezTo>
                  <a:cubicBezTo>
                    <a:pt x="938" y="265"/>
                    <a:pt x="1106" y="271"/>
                    <a:pt x="1224" y="271"/>
                  </a:cubicBezTo>
                  <a:cubicBezTo>
                    <a:pt x="1342" y="271"/>
                    <a:pt x="1410" y="265"/>
                    <a:pt x="1410" y="265"/>
                  </a:cubicBezTo>
                  <a:cubicBezTo>
                    <a:pt x="1410" y="265"/>
                    <a:pt x="1126" y="38"/>
                    <a:pt x="614" y="15"/>
                  </a:cubicBezTo>
                  <a:cubicBezTo>
                    <a:pt x="448" y="4"/>
                    <a:pt x="324" y="0"/>
                    <a:pt x="2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36"/>
            <p:cNvSpPr/>
            <p:nvPr/>
          </p:nvSpPr>
          <p:spPr>
            <a:xfrm>
              <a:off x="6609345" y="1130567"/>
              <a:ext cx="645281" cy="330227"/>
            </a:xfrm>
            <a:custGeom>
              <a:avLst/>
              <a:gdLst/>
              <a:ahLst/>
              <a:cxnLst/>
              <a:rect l="l" t="t" r="r" b="b"/>
              <a:pathLst>
                <a:path w="1446" h="740" extrusionOk="0">
                  <a:moveTo>
                    <a:pt x="1446" y="0"/>
                  </a:moveTo>
                  <a:lnTo>
                    <a:pt x="1446" y="0"/>
                  </a:lnTo>
                  <a:cubicBezTo>
                    <a:pt x="1446" y="0"/>
                    <a:pt x="581" y="182"/>
                    <a:pt x="331" y="387"/>
                  </a:cubicBezTo>
                  <a:cubicBezTo>
                    <a:pt x="81" y="592"/>
                    <a:pt x="1" y="740"/>
                    <a:pt x="1" y="740"/>
                  </a:cubicBezTo>
                  <a:lnTo>
                    <a:pt x="456" y="581"/>
                  </a:lnTo>
                  <a:cubicBezTo>
                    <a:pt x="456" y="581"/>
                    <a:pt x="718" y="490"/>
                    <a:pt x="945" y="387"/>
                  </a:cubicBezTo>
                  <a:cubicBezTo>
                    <a:pt x="1355" y="194"/>
                    <a:pt x="1446" y="0"/>
                    <a:pt x="14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36"/>
            <p:cNvSpPr/>
            <p:nvPr/>
          </p:nvSpPr>
          <p:spPr>
            <a:xfrm>
              <a:off x="6046175" y="1186349"/>
              <a:ext cx="619845" cy="406536"/>
            </a:xfrm>
            <a:custGeom>
              <a:avLst/>
              <a:gdLst/>
              <a:ahLst/>
              <a:cxnLst/>
              <a:rect l="l" t="t" r="r" b="b"/>
              <a:pathLst>
                <a:path w="1389" h="911" extrusionOk="0">
                  <a:moveTo>
                    <a:pt x="1388" y="1"/>
                  </a:moveTo>
                  <a:lnTo>
                    <a:pt x="1388" y="1"/>
                  </a:lnTo>
                  <a:cubicBezTo>
                    <a:pt x="1388" y="1"/>
                    <a:pt x="694" y="274"/>
                    <a:pt x="399" y="456"/>
                  </a:cubicBezTo>
                  <a:cubicBezTo>
                    <a:pt x="251" y="547"/>
                    <a:pt x="103" y="660"/>
                    <a:pt x="1" y="751"/>
                  </a:cubicBezTo>
                  <a:lnTo>
                    <a:pt x="1" y="911"/>
                  </a:lnTo>
                  <a:cubicBezTo>
                    <a:pt x="171" y="899"/>
                    <a:pt x="444" y="842"/>
                    <a:pt x="740" y="580"/>
                  </a:cubicBezTo>
                  <a:cubicBezTo>
                    <a:pt x="1195" y="160"/>
                    <a:pt x="1388" y="1"/>
                    <a:pt x="13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36"/>
          <p:cNvGrpSpPr/>
          <p:nvPr/>
        </p:nvGrpSpPr>
        <p:grpSpPr>
          <a:xfrm rot="-10245652" flipH="1">
            <a:off x="7629666" y="-124165"/>
            <a:ext cx="2013550" cy="496222"/>
            <a:chOff x="-145850" y="4810875"/>
            <a:chExt cx="1424169" cy="350974"/>
          </a:xfrm>
        </p:grpSpPr>
        <p:sp>
          <p:nvSpPr>
            <p:cNvPr id="4013" name="Google Shape;4013;p36"/>
            <p:cNvSpPr/>
            <p:nvPr/>
          </p:nvSpPr>
          <p:spPr>
            <a:xfrm>
              <a:off x="-131319" y="4906492"/>
              <a:ext cx="869307" cy="71413"/>
            </a:xfrm>
            <a:custGeom>
              <a:avLst/>
              <a:gdLst/>
              <a:ahLst/>
              <a:cxnLst/>
              <a:rect l="l" t="t" r="r" b="b"/>
              <a:pathLst>
                <a:path w="17529" h="1440" extrusionOk="0">
                  <a:moveTo>
                    <a:pt x="7617" y="1"/>
                  </a:moveTo>
                  <a:cubicBezTo>
                    <a:pt x="6339" y="1"/>
                    <a:pt x="2880" y="498"/>
                    <a:pt x="2880" y="498"/>
                  </a:cubicBezTo>
                  <a:cubicBezTo>
                    <a:pt x="2880" y="498"/>
                    <a:pt x="855" y="827"/>
                    <a:pt x="264" y="1248"/>
                  </a:cubicBezTo>
                  <a:cubicBezTo>
                    <a:pt x="61" y="1395"/>
                    <a:pt x="0" y="1440"/>
                    <a:pt x="87" y="1440"/>
                  </a:cubicBezTo>
                  <a:cubicBezTo>
                    <a:pt x="217" y="1440"/>
                    <a:pt x="675" y="1342"/>
                    <a:pt x="1479" y="1342"/>
                  </a:cubicBezTo>
                  <a:cubicBezTo>
                    <a:pt x="1675" y="1342"/>
                    <a:pt x="1892" y="1347"/>
                    <a:pt x="2129" y="1362"/>
                  </a:cubicBezTo>
                  <a:cubicBezTo>
                    <a:pt x="2916" y="1410"/>
                    <a:pt x="3197" y="1427"/>
                    <a:pt x="3363" y="1427"/>
                  </a:cubicBezTo>
                  <a:cubicBezTo>
                    <a:pt x="3590" y="1427"/>
                    <a:pt x="3602" y="1395"/>
                    <a:pt x="4404" y="1362"/>
                  </a:cubicBezTo>
                  <a:cubicBezTo>
                    <a:pt x="4731" y="1346"/>
                    <a:pt x="5082" y="1340"/>
                    <a:pt x="5454" y="1340"/>
                  </a:cubicBezTo>
                  <a:cubicBezTo>
                    <a:pt x="6200" y="1340"/>
                    <a:pt x="7029" y="1362"/>
                    <a:pt x="7915" y="1362"/>
                  </a:cubicBezTo>
                  <a:cubicBezTo>
                    <a:pt x="8461" y="1362"/>
                    <a:pt x="9029" y="1354"/>
                    <a:pt x="9613" y="1327"/>
                  </a:cubicBezTo>
                  <a:cubicBezTo>
                    <a:pt x="10012" y="1312"/>
                    <a:pt x="10398" y="1306"/>
                    <a:pt x="10775" y="1306"/>
                  </a:cubicBezTo>
                  <a:cubicBezTo>
                    <a:pt x="11868" y="1306"/>
                    <a:pt x="12890" y="1355"/>
                    <a:pt x="13967" y="1355"/>
                  </a:cubicBezTo>
                  <a:cubicBezTo>
                    <a:pt x="14382" y="1355"/>
                    <a:pt x="14805" y="1348"/>
                    <a:pt x="15243" y="1327"/>
                  </a:cubicBezTo>
                  <a:cubicBezTo>
                    <a:pt x="17199" y="1248"/>
                    <a:pt x="17528" y="1077"/>
                    <a:pt x="17199" y="918"/>
                  </a:cubicBezTo>
                  <a:cubicBezTo>
                    <a:pt x="16869" y="748"/>
                    <a:pt x="15367" y="577"/>
                    <a:pt x="14447" y="498"/>
                  </a:cubicBezTo>
                  <a:cubicBezTo>
                    <a:pt x="13525" y="418"/>
                    <a:pt x="12524" y="418"/>
                    <a:pt x="11114" y="247"/>
                  </a:cubicBezTo>
                  <a:cubicBezTo>
                    <a:pt x="9693" y="88"/>
                    <a:pt x="8862" y="76"/>
                    <a:pt x="7850" y="8"/>
                  </a:cubicBezTo>
                  <a:cubicBezTo>
                    <a:pt x="7784" y="3"/>
                    <a:pt x="7706" y="1"/>
                    <a:pt x="76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36"/>
            <p:cNvSpPr/>
            <p:nvPr/>
          </p:nvSpPr>
          <p:spPr>
            <a:xfrm>
              <a:off x="50392" y="4812710"/>
              <a:ext cx="320417" cy="36203"/>
            </a:xfrm>
            <a:custGeom>
              <a:avLst/>
              <a:gdLst/>
              <a:ahLst/>
              <a:cxnLst/>
              <a:rect l="l" t="t" r="r" b="b"/>
              <a:pathLst>
                <a:path w="6461" h="730" extrusionOk="0">
                  <a:moveTo>
                    <a:pt x="3651" y="0"/>
                  </a:moveTo>
                  <a:cubicBezTo>
                    <a:pt x="2673" y="0"/>
                    <a:pt x="1957" y="102"/>
                    <a:pt x="1343" y="193"/>
                  </a:cubicBezTo>
                  <a:cubicBezTo>
                    <a:pt x="729" y="273"/>
                    <a:pt x="1" y="410"/>
                    <a:pt x="183" y="501"/>
                  </a:cubicBezTo>
                  <a:cubicBezTo>
                    <a:pt x="376" y="580"/>
                    <a:pt x="126" y="603"/>
                    <a:pt x="1513" y="694"/>
                  </a:cubicBezTo>
                  <a:cubicBezTo>
                    <a:pt x="1976" y="720"/>
                    <a:pt x="2359" y="729"/>
                    <a:pt x="2695" y="729"/>
                  </a:cubicBezTo>
                  <a:cubicBezTo>
                    <a:pt x="3368" y="729"/>
                    <a:pt x="3856" y="694"/>
                    <a:pt x="4425" y="694"/>
                  </a:cubicBezTo>
                  <a:cubicBezTo>
                    <a:pt x="5289" y="694"/>
                    <a:pt x="5960" y="660"/>
                    <a:pt x="6211" y="580"/>
                  </a:cubicBezTo>
                  <a:cubicBezTo>
                    <a:pt x="6461" y="501"/>
                    <a:pt x="6290" y="228"/>
                    <a:pt x="6006" y="193"/>
                  </a:cubicBezTo>
                  <a:cubicBezTo>
                    <a:pt x="6006" y="193"/>
                    <a:pt x="4629" y="0"/>
                    <a:pt x="36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36"/>
            <p:cNvSpPr/>
            <p:nvPr/>
          </p:nvSpPr>
          <p:spPr>
            <a:xfrm>
              <a:off x="-143073" y="4861560"/>
              <a:ext cx="198420" cy="29260"/>
            </a:xfrm>
            <a:custGeom>
              <a:avLst/>
              <a:gdLst/>
              <a:ahLst/>
              <a:cxnLst/>
              <a:rect l="l" t="t" r="r" b="b"/>
              <a:pathLst>
                <a:path w="4001" h="590" extrusionOk="0">
                  <a:moveTo>
                    <a:pt x="1306" y="1"/>
                  </a:moveTo>
                  <a:cubicBezTo>
                    <a:pt x="1261" y="1"/>
                    <a:pt x="1220" y="2"/>
                    <a:pt x="1183" y="4"/>
                  </a:cubicBezTo>
                  <a:cubicBezTo>
                    <a:pt x="637" y="50"/>
                    <a:pt x="0" y="163"/>
                    <a:pt x="319" y="244"/>
                  </a:cubicBezTo>
                  <a:cubicBezTo>
                    <a:pt x="637" y="323"/>
                    <a:pt x="1343" y="527"/>
                    <a:pt x="2252" y="562"/>
                  </a:cubicBezTo>
                  <a:cubicBezTo>
                    <a:pt x="2598" y="575"/>
                    <a:pt x="2955" y="589"/>
                    <a:pt x="3243" y="589"/>
                  </a:cubicBezTo>
                  <a:cubicBezTo>
                    <a:pt x="3714" y="589"/>
                    <a:pt x="4001" y="551"/>
                    <a:pt x="3754" y="403"/>
                  </a:cubicBezTo>
                  <a:cubicBezTo>
                    <a:pt x="3473" y="229"/>
                    <a:pt x="3343" y="205"/>
                    <a:pt x="3292" y="205"/>
                  </a:cubicBezTo>
                  <a:cubicBezTo>
                    <a:pt x="3273" y="205"/>
                    <a:pt x="3265" y="209"/>
                    <a:pt x="3265" y="209"/>
                  </a:cubicBezTo>
                  <a:cubicBezTo>
                    <a:pt x="3265" y="209"/>
                    <a:pt x="1935" y="1"/>
                    <a:pt x="1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36"/>
            <p:cNvSpPr/>
            <p:nvPr/>
          </p:nvSpPr>
          <p:spPr>
            <a:xfrm>
              <a:off x="466085" y="4831754"/>
              <a:ext cx="425801" cy="52171"/>
            </a:xfrm>
            <a:custGeom>
              <a:avLst/>
              <a:gdLst/>
              <a:ahLst/>
              <a:cxnLst/>
              <a:rect l="l" t="t" r="r" b="b"/>
              <a:pathLst>
                <a:path w="8586" h="1052" extrusionOk="0">
                  <a:moveTo>
                    <a:pt x="56" y="393"/>
                  </a:moveTo>
                  <a:cubicBezTo>
                    <a:pt x="55" y="393"/>
                    <a:pt x="57" y="394"/>
                    <a:pt x="62" y="395"/>
                  </a:cubicBezTo>
                  <a:lnTo>
                    <a:pt x="62" y="395"/>
                  </a:lnTo>
                  <a:cubicBezTo>
                    <a:pt x="59" y="393"/>
                    <a:pt x="56" y="393"/>
                    <a:pt x="56" y="393"/>
                  </a:cubicBezTo>
                  <a:close/>
                  <a:moveTo>
                    <a:pt x="6931" y="0"/>
                  </a:moveTo>
                  <a:cubicBezTo>
                    <a:pt x="6876" y="0"/>
                    <a:pt x="6825" y="4"/>
                    <a:pt x="6779" y="14"/>
                  </a:cubicBezTo>
                  <a:cubicBezTo>
                    <a:pt x="6779" y="14"/>
                    <a:pt x="4209" y="139"/>
                    <a:pt x="2992" y="139"/>
                  </a:cubicBezTo>
                  <a:cubicBezTo>
                    <a:pt x="1764" y="139"/>
                    <a:pt x="1456" y="230"/>
                    <a:pt x="774" y="332"/>
                  </a:cubicBezTo>
                  <a:cubicBezTo>
                    <a:pt x="416" y="387"/>
                    <a:pt x="230" y="399"/>
                    <a:pt x="137" y="399"/>
                  </a:cubicBezTo>
                  <a:cubicBezTo>
                    <a:pt x="95" y="399"/>
                    <a:pt x="72" y="396"/>
                    <a:pt x="62" y="395"/>
                  </a:cubicBezTo>
                  <a:lnTo>
                    <a:pt x="62" y="395"/>
                  </a:lnTo>
                  <a:cubicBezTo>
                    <a:pt x="78" y="401"/>
                    <a:pt x="114" y="423"/>
                    <a:pt x="103" y="492"/>
                  </a:cubicBezTo>
                  <a:cubicBezTo>
                    <a:pt x="0" y="1005"/>
                    <a:pt x="2435" y="1051"/>
                    <a:pt x="3662" y="1051"/>
                  </a:cubicBezTo>
                  <a:cubicBezTo>
                    <a:pt x="3930" y="1051"/>
                    <a:pt x="4140" y="1049"/>
                    <a:pt x="4254" y="1049"/>
                  </a:cubicBezTo>
                  <a:cubicBezTo>
                    <a:pt x="4880" y="1049"/>
                    <a:pt x="6506" y="845"/>
                    <a:pt x="6904" y="810"/>
                  </a:cubicBezTo>
                  <a:cubicBezTo>
                    <a:pt x="7302" y="764"/>
                    <a:pt x="8292" y="685"/>
                    <a:pt x="8439" y="605"/>
                  </a:cubicBezTo>
                  <a:cubicBezTo>
                    <a:pt x="8585" y="533"/>
                    <a:pt x="7536" y="0"/>
                    <a:pt x="6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36"/>
            <p:cNvSpPr/>
            <p:nvPr/>
          </p:nvSpPr>
          <p:spPr>
            <a:xfrm>
              <a:off x="-82172" y="5038312"/>
              <a:ext cx="435472" cy="52171"/>
            </a:xfrm>
            <a:custGeom>
              <a:avLst/>
              <a:gdLst/>
              <a:ahLst/>
              <a:cxnLst/>
              <a:rect l="l" t="t" r="r" b="b"/>
              <a:pathLst>
                <a:path w="8781" h="1052" extrusionOk="0">
                  <a:moveTo>
                    <a:pt x="7280" y="0"/>
                  </a:moveTo>
                  <a:cubicBezTo>
                    <a:pt x="7280" y="0"/>
                    <a:pt x="4186" y="0"/>
                    <a:pt x="3083" y="160"/>
                  </a:cubicBezTo>
                  <a:cubicBezTo>
                    <a:pt x="1980" y="319"/>
                    <a:pt x="1104" y="319"/>
                    <a:pt x="547" y="398"/>
                  </a:cubicBezTo>
                  <a:cubicBezTo>
                    <a:pt x="1" y="478"/>
                    <a:pt x="399" y="717"/>
                    <a:pt x="1104" y="797"/>
                  </a:cubicBezTo>
                  <a:cubicBezTo>
                    <a:pt x="1720" y="865"/>
                    <a:pt x="2799" y="1051"/>
                    <a:pt x="3841" y="1051"/>
                  </a:cubicBezTo>
                  <a:cubicBezTo>
                    <a:pt x="4011" y="1051"/>
                    <a:pt x="4180" y="1046"/>
                    <a:pt x="4345" y="1035"/>
                  </a:cubicBezTo>
                  <a:cubicBezTo>
                    <a:pt x="5540" y="956"/>
                    <a:pt x="6165" y="797"/>
                    <a:pt x="7120" y="797"/>
                  </a:cubicBezTo>
                  <a:cubicBezTo>
                    <a:pt x="8065" y="797"/>
                    <a:pt x="8781" y="0"/>
                    <a:pt x="72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36"/>
            <p:cNvSpPr/>
            <p:nvPr/>
          </p:nvSpPr>
          <p:spPr>
            <a:xfrm>
              <a:off x="447487" y="5044561"/>
              <a:ext cx="282628" cy="57726"/>
            </a:xfrm>
            <a:custGeom>
              <a:avLst/>
              <a:gdLst/>
              <a:ahLst/>
              <a:cxnLst/>
              <a:rect l="l" t="t" r="r" b="b"/>
              <a:pathLst>
                <a:path w="5699" h="1164" extrusionOk="0">
                  <a:moveTo>
                    <a:pt x="1667" y="1"/>
                  </a:moveTo>
                  <a:cubicBezTo>
                    <a:pt x="1503" y="1"/>
                    <a:pt x="1347" y="10"/>
                    <a:pt x="1183" y="34"/>
                  </a:cubicBezTo>
                  <a:cubicBezTo>
                    <a:pt x="1048" y="53"/>
                    <a:pt x="906" y="58"/>
                    <a:pt x="771" y="58"/>
                  </a:cubicBezTo>
                  <a:cubicBezTo>
                    <a:pt x="633" y="58"/>
                    <a:pt x="502" y="53"/>
                    <a:pt x="387" y="53"/>
                  </a:cubicBezTo>
                  <a:cubicBezTo>
                    <a:pt x="160" y="53"/>
                    <a:pt x="1" y="73"/>
                    <a:pt x="1" y="193"/>
                  </a:cubicBezTo>
                  <a:cubicBezTo>
                    <a:pt x="1" y="431"/>
                    <a:pt x="785" y="511"/>
                    <a:pt x="1899" y="750"/>
                  </a:cubicBezTo>
                  <a:cubicBezTo>
                    <a:pt x="2856" y="957"/>
                    <a:pt x="3940" y="1164"/>
                    <a:pt x="4671" y="1164"/>
                  </a:cubicBezTo>
                  <a:cubicBezTo>
                    <a:pt x="4784" y="1164"/>
                    <a:pt x="4888" y="1159"/>
                    <a:pt x="4982" y="1148"/>
                  </a:cubicBezTo>
                  <a:cubicBezTo>
                    <a:pt x="5698" y="1068"/>
                    <a:pt x="5619" y="511"/>
                    <a:pt x="5619" y="511"/>
                  </a:cubicBezTo>
                  <a:cubicBezTo>
                    <a:pt x="5619" y="511"/>
                    <a:pt x="4118" y="193"/>
                    <a:pt x="3162" y="113"/>
                  </a:cubicBezTo>
                  <a:cubicBezTo>
                    <a:pt x="2495" y="57"/>
                    <a:pt x="2061" y="1"/>
                    <a:pt x="16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36"/>
            <p:cNvSpPr/>
            <p:nvPr/>
          </p:nvSpPr>
          <p:spPr>
            <a:xfrm>
              <a:off x="204380" y="5101147"/>
              <a:ext cx="314218" cy="51923"/>
            </a:xfrm>
            <a:custGeom>
              <a:avLst/>
              <a:gdLst/>
              <a:ahLst/>
              <a:cxnLst/>
              <a:rect l="l" t="t" r="r" b="b"/>
              <a:pathLst>
                <a:path w="6336" h="1047" extrusionOk="0">
                  <a:moveTo>
                    <a:pt x="4085" y="1"/>
                  </a:moveTo>
                  <a:cubicBezTo>
                    <a:pt x="3701" y="1"/>
                    <a:pt x="3238" y="39"/>
                    <a:pt x="2764" y="167"/>
                  </a:cubicBezTo>
                  <a:cubicBezTo>
                    <a:pt x="1582" y="473"/>
                    <a:pt x="0" y="712"/>
                    <a:pt x="467" y="792"/>
                  </a:cubicBezTo>
                  <a:cubicBezTo>
                    <a:pt x="878" y="860"/>
                    <a:pt x="1989" y="1047"/>
                    <a:pt x="3001" y="1047"/>
                  </a:cubicBezTo>
                  <a:cubicBezTo>
                    <a:pt x="3164" y="1047"/>
                    <a:pt x="3325" y="1042"/>
                    <a:pt x="3481" y="1031"/>
                  </a:cubicBezTo>
                  <a:cubicBezTo>
                    <a:pt x="4584" y="951"/>
                    <a:pt x="6336" y="735"/>
                    <a:pt x="6256" y="587"/>
                  </a:cubicBezTo>
                  <a:cubicBezTo>
                    <a:pt x="6181" y="447"/>
                    <a:pt x="5330" y="83"/>
                    <a:pt x="5096" y="83"/>
                  </a:cubicBezTo>
                  <a:cubicBezTo>
                    <a:pt x="5082" y="83"/>
                    <a:pt x="5071" y="84"/>
                    <a:pt x="5062" y="86"/>
                  </a:cubicBezTo>
                  <a:cubicBezTo>
                    <a:pt x="5062" y="86"/>
                    <a:pt x="4661" y="1"/>
                    <a:pt x="40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36"/>
            <p:cNvSpPr/>
            <p:nvPr/>
          </p:nvSpPr>
          <p:spPr>
            <a:xfrm>
              <a:off x="757397" y="4999083"/>
              <a:ext cx="150612" cy="25887"/>
            </a:xfrm>
            <a:custGeom>
              <a:avLst/>
              <a:gdLst/>
              <a:ahLst/>
              <a:cxnLst/>
              <a:rect l="l" t="t" r="r" b="b"/>
              <a:pathLst>
                <a:path w="3037" h="522" extrusionOk="0">
                  <a:moveTo>
                    <a:pt x="2327" y="1"/>
                  </a:moveTo>
                  <a:cubicBezTo>
                    <a:pt x="2304" y="1"/>
                    <a:pt x="2281" y="2"/>
                    <a:pt x="2259" y="6"/>
                  </a:cubicBezTo>
                  <a:cubicBezTo>
                    <a:pt x="2259" y="6"/>
                    <a:pt x="1428" y="6"/>
                    <a:pt x="894" y="97"/>
                  </a:cubicBezTo>
                  <a:cubicBezTo>
                    <a:pt x="706" y="125"/>
                    <a:pt x="529" y="130"/>
                    <a:pt x="386" y="130"/>
                  </a:cubicBezTo>
                  <a:cubicBezTo>
                    <a:pt x="326" y="130"/>
                    <a:pt x="272" y="129"/>
                    <a:pt x="226" y="129"/>
                  </a:cubicBezTo>
                  <a:cubicBezTo>
                    <a:pt x="69" y="129"/>
                    <a:pt x="1" y="137"/>
                    <a:pt x="86" y="211"/>
                  </a:cubicBezTo>
                  <a:cubicBezTo>
                    <a:pt x="268" y="359"/>
                    <a:pt x="712" y="507"/>
                    <a:pt x="1246" y="507"/>
                  </a:cubicBezTo>
                  <a:cubicBezTo>
                    <a:pt x="1515" y="507"/>
                    <a:pt x="1835" y="521"/>
                    <a:pt x="2121" y="521"/>
                  </a:cubicBezTo>
                  <a:cubicBezTo>
                    <a:pt x="2405" y="521"/>
                    <a:pt x="2657" y="507"/>
                    <a:pt x="2793" y="450"/>
                  </a:cubicBezTo>
                  <a:cubicBezTo>
                    <a:pt x="3037" y="333"/>
                    <a:pt x="2640" y="1"/>
                    <a:pt x="23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36"/>
            <p:cNvSpPr/>
            <p:nvPr/>
          </p:nvSpPr>
          <p:spPr>
            <a:xfrm>
              <a:off x="842847" y="4910509"/>
              <a:ext cx="435472" cy="52122"/>
            </a:xfrm>
            <a:custGeom>
              <a:avLst/>
              <a:gdLst/>
              <a:ahLst/>
              <a:cxnLst/>
              <a:rect l="l" t="t" r="r" b="b"/>
              <a:pathLst>
                <a:path w="8781" h="1051" extrusionOk="0">
                  <a:moveTo>
                    <a:pt x="6000" y="1"/>
                  </a:moveTo>
                  <a:cubicBezTo>
                    <a:pt x="5948" y="1"/>
                    <a:pt x="5904" y="3"/>
                    <a:pt x="5869" y="7"/>
                  </a:cubicBezTo>
                  <a:cubicBezTo>
                    <a:pt x="5869" y="7"/>
                    <a:pt x="4709" y="155"/>
                    <a:pt x="3265" y="223"/>
                  </a:cubicBezTo>
                  <a:cubicBezTo>
                    <a:pt x="1810" y="280"/>
                    <a:pt x="888" y="303"/>
                    <a:pt x="445" y="450"/>
                  </a:cubicBezTo>
                  <a:cubicBezTo>
                    <a:pt x="1" y="599"/>
                    <a:pt x="615" y="872"/>
                    <a:pt x="1866" y="962"/>
                  </a:cubicBezTo>
                  <a:cubicBezTo>
                    <a:pt x="2657" y="1020"/>
                    <a:pt x="3375" y="1050"/>
                    <a:pt x="4123" y="1050"/>
                  </a:cubicBezTo>
                  <a:cubicBezTo>
                    <a:pt x="4559" y="1050"/>
                    <a:pt x="5006" y="1040"/>
                    <a:pt x="5483" y="1019"/>
                  </a:cubicBezTo>
                  <a:cubicBezTo>
                    <a:pt x="6791" y="962"/>
                    <a:pt x="6973" y="1019"/>
                    <a:pt x="7530" y="872"/>
                  </a:cubicBezTo>
                  <a:cubicBezTo>
                    <a:pt x="8098" y="723"/>
                    <a:pt x="8781" y="746"/>
                    <a:pt x="8576" y="518"/>
                  </a:cubicBezTo>
                  <a:cubicBezTo>
                    <a:pt x="8377" y="299"/>
                    <a:pt x="6620" y="1"/>
                    <a:pt x="60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36"/>
            <p:cNvSpPr/>
            <p:nvPr/>
          </p:nvSpPr>
          <p:spPr>
            <a:xfrm>
              <a:off x="959045" y="4810875"/>
              <a:ext cx="314764" cy="54353"/>
            </a:xfrm>
            <a:custGeom>
              <a:avLst/>
              <a:gdLst/>
              <a:ahLst/>
              <a:cxnLst/>
              <a:rect l="l" t="t" r="r" b="b"/>
              <a:pathLst>
                <a:path w="6347" h="1096" extrusionOk="0">
                  <a:moveTo>
                    <a:pt x="2770" y="0"/>
                  </a:moveTo>
                  <a:cubicBezTo>
                    <a:pt x="2428" y="0"/>
                    <a:pt x="2067" y="7"/>
                    <a:pt x="1752" y="25"/>
                  </a:cubicBezTo>
                  <a:cubicBezTo>
                    <a:pt x="797" y="94"/>
                    <a:pt x="410" y="94"/>
                    <a:pt x="205" y="207"/>
                  </a:cubicBezTo>
                  <a:cubicBezTo>
                    <a:pt x="1" y="333"/>
                    <a:pt x="172" y="412"/>
                    <a:pt x="922" y="503"/>
                  </a:cubicBezTo>
                  <a:cubicBezTo>
                    <a:pt x="1661" y="594"/>
                    <a:pt x="2525" y="708"/>
                    <a:pt x="3822" y="890"/>
                  </a:cubicBezTo>
                  <a:cubicBezTo>
                    <a:pt x="4714" y="1014"/>
                    <a:pt x="5161" y="1096"/>
                    <a:pt x="5478" y="1096"/>
                  </a:cubicBezTo>
                  <a:cubicBezTo>
                    <a:pt x="5626" y="1096"/>
                    <a:pt x="5746" y="1078"/>
                    <a:pt x="5869" y="1038"/>
                  </a:cubicBezTo>
                  <a:cubicBezTo>
                    <a:pt x="6256" y="924"/>
                    <a:pt x="6347" y="799"/>
                    <a:pt x="6256" y="708"/>
                  </a:cubicBezTo>
                  <a:cubicBezTo>
                    <a:pt x="6169" y="632"/>
                    <a:pt x="4700" y="22"/>
                    <a:pt x="4129" y="22"/>
                  </a:cubicBezTo>
                  <a:cubicBezTo>
                    <a:pt x="4105" y="22"/>
                    <a:pt x="4082" y="23"/>
                    <a:pt x="4061" y="25"/>
                  </a:cubicBezTo>
                  <a:cubicBezTo>
                    <a:pt x="4061" y="25"/>
                    <a:pt x="3455" y="0"/>
                    <a:pt x="27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36"/>
            <p:cNvSpPr/>
            <p:nvPr/>
          </p:nvSpPr>
          <p:spPr>
            <a:xfrm>
              <a:off x="961872" y="5012127"/>
              <a:ext cx="167573" cy="25243"/>
            </a:xfrm>
            <a:custGeom>
              <a:avLst/>
              <a:gdLst/>
              <a:ahLst/>
              <a:cxnLst/>
              <a:rect l="l" t="t" r="r" b="b"/>
              <a:pathLst>
                <a:path w="3379" h="509" extrusionOk="0">
                  <a:moveTo>
                    <a:pt x="2356" y="1"/>
                  </a:moveTo>
                  <a:cubicBezTo>
                    <a:pt x="2109" y="1"/>
                    <a:pt x="1736" y="8"/>
                    <a:pt x="1308" y="39"/>
                  </a:cubicBezTo>
                  <a:cubicBezTo>
                    <a:pt x="535" y="96"/>
                    <a:pt x="115" y="187"/>
                    <a:pt x="57" y="278"/>
                  </a:cubicBezTo>
                  <a:cubicBezTo>
                    <a:pt x="1" y="369"/>
                    <a:pt x="649" y="448"/>
                    <a:pt x="1570" y="448"/>
                  </a:cubicBezTo>
                  <a:cubicBezTo>
                    <a:pt x="2154" y="448"/>
                    <a:pt x="2633" y="508"/>
                    <a:pt x="2935" y="508"/>
                  </a:cubicBezTo>
                  <a:cubicBezTo>
                    <a:pt x="3108" y="508"/>
                    <a:pt x="3223" y="488"/>
                    <a:pt x="3265" y="426"/>
                  </a:cubicBezTo>
                  <a:cubicBezTo>
                    <a:pt x="3378" y="244"/>
                    <a:pt x="2673" y="5"/>
                    <a:pt x="2673" y="5"/>
                  </a:cubicBezTo>
                  <a:cubicBezTo>
                    <a:pt x="2673" y="5"/>
                    <a:pt x="2555" y="1"/>
                    <a:pt x="23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36"/>
            <p:cNvSpPr/>
            <p:nvPr/>
          </p:nvSpPr>
          <p:spPr>
            <a:xfrm>
              <a:off x="732303" y="5082153"/>
              <a:ext cx="536888" cy="70620"/>
            </a:xfrm>
            <a:custGeom>
              <a:avLst/>
              <a:gdLst/>
              <a:ahLst/>
              <a:cxnLst/>
              <a:rect l="l" t="t" r="r" b="b"/>
              <a:pathLst>
                <a:path w="10826" h="1424" extrusionOk="0">
                  <a:moveTo>
                    <a:pt x="4097" y="1"/>
                  </a:moveTo>
                  <a:cubicBezTo>
                    <a:pt x="4025" y="1"/>
                    <a:pt x="3963" y="5"/>
                    <a:pt x="3913" y="15"/>
                  </a:cubicBezTo>
                  <a:cubicBezTo>
                    <a:pt x="3322" y="140"/>
                    <a:pt x="2434" y="322"/>
                    <a:pt x="2014" y="401"/>
                  </a:cubicBezTo>
                  <a:cubicBezTo>
                    <a:pt x="1605" y="492"/>
                    <a:pt x="1" y="822"/>
                    <a:pt x="501" y="913"/>
                  </a:cubicBezTo>
                  <a:cubicBezTo>
                    <a:pt x="1013" y="1004"/>
                    <a:pt x="569" y="1152"/>
                    <a:pt x="3003" y="1300"/>
                  </a:cubicBezTo>
                  <a:cubicBezTo>
                    <a:pt x="4445" y="1388"/>
                    <a:pt x="5440" y="1423"/>
                    <a:pt x="6133" y="1423"/>
                  </a:cubicBezTo>
                  <a:cubicBezTo>
                    <a:pt x="6605" y="1423"/>
                    <a:pt x="6938" y="1407"/>
                    <a:pt x="7177" y="1379"/>
                  </a:cubicBezTo>
                  <a:cubicBezTo>
                    <a:pt x="7327" y="1365"/>
                    <a:pt x="7480" y="1362"/>
                    <a:pt x="7636" y="1362"/>
                  </a:cubicBezTo>
                  <a:cubicBezTo>
                    <a:pt x="7741" y="1362"/>
                    <a:pt x="7848" y="1364"/>
                    <a:pt x="7956" y="1364"/>
                  </a:cubicBezTo>
                  <a:cubicBezTo>
                    <a:pt x="8332" y="1364"/>
                    <a:pt x="8727" y="1348"/>
                    <a:pt x="9145" y="1209"/>
                  </a:cubicBezTo>
                  <a:cubicBezTo>
                    <a:pt x="9850" y="970"/>
                    <a:pt x="10771" y="731"/>
                    <a:pt x="10805" y="618"/>
                  </a:cubicBezTo>
                  <a:cubicBezTo>
                    <a:pt x="10825" y="506"/>
                    <a:pt x="8748" y="216"/>
                    <a:pt x="8099" y="216"/>
                  </a:cubicBezTo>
                  <a:cubicBezTo>
                    <a:pt x="8017" y="216"/>
                    <a:pt x="7957" y="221"/>
                    <a:pt x="7928" y="231"/>
                  </a:cubicBezTo>
                  <a:cubicBezTo>
                    <a:pt x="7734" y="295"/>
                    <a:pt x="7481" y="320"/>
                    <a:pt x="7194" y="320"/>
                  </a:cubicBezTo>
                  <a:cubicBezTo>
                    <a:pt x="6171" y="320"/>
                    <a:pt x="4731" y="1"/>
                    <a:pt x="40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36"/>
            <p:cNvSpPr/>
            <p:nvPr/>
          </p:nvSpPr>
          <p:spPr>
            <a:xfrm>
              <a:off x="-145850" y="5131003"/>
              <a:ext cx="199709" cy="30847"/>
            </a:xfrm>
            <a:custGeom>
              <a:avLst/>
              <a:gdLst/>
              <a:ahLst/>
              <a:cxnLst/>
              <a:rect l="l" t="t" r="r" b="b"/>
              <a:pathLst>
                <a:path w="4027" h="622" extrusionOk="0">
                  <a:moveTo>
                    <a:pt x="2800" y="1"/>
                  </a:moveTo>
                  <a:cubicBezTo>
                    <a:pt x="2587" y="1"/>
                    <a:pt x="2313" y="16"/>
                    <a:pt x="2047" y="76"/>
                  </a:cubicBezTo>
                  <a:cubicBezTo>
                    <a:pt x="1479" y="190"/>
                    <a:pt x="0" y="190"/>
                    <a:pt x="296" y="338"/>
                  </a:cubicBezTo>
                  <a:cubicBezTo>
                    <a:pt x="554" y="466"/>
                    <a:pt x="1582" y="621"/>
                    <a:pt x="2346" y="621"/>
                  </a:cubicBezTo>
                  <a:cubicBezTo>
                    <a:pt x="2458" y="621"/>
                    <a:pt x="2564" y="618"/>
                    <a:pt x="2661" y="611"/>
                  </a:cubicBezTo>
                  <a:cubicBezTo>
                    <a:pt x="3435" y="554"/>
                    <a:pt x="4026" y="463"/>
                    <a:pt x="4026" y="338"/>
                  </a:cubicBezTo>
                  <a:cubicBezTo>
                    <a:pt x="4026" y="224"/>
                    <a:pt x="3195" y="19"/>
                    <a:pt x="3195" y="19"/>
                  </a:cubicBezTo>
                  <a:cubicBezTo>
                    <a:pt x="3195" y="19"/>
                    <a:pt x="3034" y="1"/>
                    <a:pt x="28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6" name="Google Shape;4026;p36"/>
          <p:cNvSpPr/>
          <p:nvPr/>
        </p:nvSpPr>
        <p:spPr>
          <a:xfrm rot="10800000" flipH="1">
            <a:off x="3579672" y="4934064"/>
            <a:ext cx="630886" cy="354614"/>
          </a:xfrm>
          <a:custGeom>
            <a:avLst/>
            <a:gdLst/>
            <a:ahLst/>
            <a:cxnLst/>
            <a:rect l="l" t="t" r="r" b="b"/>
            <a:pathLst>
              <a:path w="6684" h="3757" extrusionOk="0">
                <a:moveTo>
                  <a:pt x="1081" y="1"/>
                </a:moveTo>
                <a:cubicBezTo>
                  <a:pt x="589" y="1"/>
                  <a:pt x="236" y="96"/>
                  <a:pt x="172" y="326"/>
                </a:cubicBezTo>
                <a:cubicBezTo>
                  <a:pt x="1" y="985"/>
                  <a:pt x="1741" y="2464"/>
                  <a:pt x="3584" y="3158"/>
                </a:cubicBezTo>
                <a:cubicBezTo>
                  <a:pt x="4689" y="3584"/>
                  <a:pt x="5624" y="3756"/>
                  <a:pt x="6157" y="3756"/>
                </a:cubicBezTo>
                <a:cubicBezTo>
                  <a:pt x="6507" y="3756"/>
                  <a:pt x="6683" y="3682"/>
                  <a:pt x="6620" y="3556"/>
                </a:cubicBezTo>
                <a:cubicBezTo>
                  <a:pt x="6461" y="3237"/>
                  <a:pt x="6006" y="2509"/>
                  <a:pt x="6006" y="2509"/>
                </a:cubicBezTo>
                <a:cubicBezTo>
                  <a:pt x="6006" y="2509"/>
                  <a:pt x="5608" y="1338"/>
                  <a:pt x="4232" y="724"/>
                </a:cubicBezTo>
                <a:cubicBezTo>
                  <a:pt x="3335" y="320"/>
                  <a:pt x="1978" y="1"/>
                  <a:pt x="10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36"/>
          <p:cNvSpPr/>
          <p:nvPr/>
        </p:nvSpPr>
        <p:spPr>
          <a:xfrm rot="9653878" flipH="1">
            <a:off x="1836947" y="5031714"/>
            <a:ext cx="740730" cy="159325"/>
          </a:xfrm>
          <a:custGeom>
            <a:avLst/>
            <a:gdLst/>
            <a:ahLst/>
            <a:cxnLst/>
            <a:rect l="l" t="t" r="r" b="b"/>
            <a:pathLst>
              <a:path w="7848" h="1688" extrusionOk="0">
                <a:moveTo>
                  <a:pt x="3829" y="1"/>
                </a:moveTo>
                <a:cubicBezTo>
                  <a:pt x="3441" y="1"/>
                  <a:pt x="3088" y="48"/>
                  <a:pt x="2810" y="166"/>
                </a:cubicBezTo>
                <a:cubicBezTo>
                  <a:pt x="1377" y="769"/>
                  <a:pt x="0" y="1349"/>
                  <a:pt x="945" y="1406"/>
                </a:cubicBezTo>
                <a:cubicBezTo>
                  <a:pt x="1679" y="1450"/>
                  <a:pt x="4567" y="1688"/>
                  <a:pt x="6171" y="1688"/>
                </a:cubicBezTo>
                <a:cubicBezTo>
                  <a:pt x="6655" y="1688"/>
                  <a:pt x="7022" y="1666"/>
                  <a:pt x="7177" y="1611"/>
                </a:cubicBezTo>
                <a:cubicBezTo>
                  <a:pt x="7848" y="1372"/>
                  <a:pt x="7620" y="803"/>
                  <a:pt x="7620" y="803"/>
                </a:cubicBezTo>
                <a:cubicBezTo>
                  <a:pt x="7620" y="803"/>
                  <a:pt x="5427" y="1"/>
                  <a:pt x="3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8" name="Google Shape;4028;p36"/>
          <p:cNvGrpSpPr/>
          <p:nvPr/>
        </p:nvGrpSpPr>
        <p:grpSpPr>
          <a:xfrm flipH="1">
            <a:off x="2836811" y="4816981"/>
            <a:ext cx="630845" cy="400008"/>
            <a:chOff x="3655213" y="4107473"/>
            <a:chExt cx="1811210" cy="1148458"/>
          </a:xfrm>
        </p:grpSpPr>
        <p:sp>
          <p:nvSpPr>
            <p:cNvPr id="4029" name="Google Shape;4029;p36"/>
            <p:cNvSpPr/>
            <p:nvPr/>
          </p:nvSpPr>
          <p:spPr>
            <a:xfrm>
              <a:off x="3655213" y="4622086"/>
              <a:ext cx="575518" cy="472028"/>
            </a:xfrm>
            <a:custGeom>
              <a:avLst/>
              <a:gdLst/>
              <a:ahLst/>
              <a:cxnLst/>
              <a:rect l="l" t="t" r="r" b="b"/>
              <a:pathLst>
                <a:path w="2230" h="1829" extrusionOk="0">
                  <a:moveTo>
                    <a:pt x="1467" y="1"/>
                  </a:moveTo>
                  <a:cubicBezTo>
                    <a:pt x="1160" y="1"/>
                    <a:pt x="806" y="184"/>
                    <a:pt x="603" y="419"/>
                  </a:cubicBezTo>
                  <a:cubicBezTo>
                    <a:pt x="251" y="829"/>
                    <a:pt x="1" y="1660"/>
                    <a:pt x="228" y="1773"/>
                  </a:cubicBezTo>
                  <a:cubicBezTo>
                    <a:pt x="304" y="1815"/>
                    <a:pt x="408" y="1829"/>
                    <a:pt x="512" y="1829"/>
                  </a:cubicBezTo>
                  <a:cubicBezTo>
                    <a:pt x="721" y="1829"/>
                    <a:pt x="933" y="1773"/>
                    <a:pt x="933" y="1773"/>
                  </a:cubicBezTo>
                  <a:cubicBezTo>
                    <a:pt x="933" y="1773"/>
                    <a:pt x="2230" y="943"/>
                    <a:pt x="1991" y="351"/>
                  </a:cubicBezTo>
                  <a:cubicBezTo>
                    <a:pt x="1894" y="100"/>
                    <a:pt x="1693" y="1"/>
                    <a:pt x="14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36"/>
            <p:cNvSpPr/>
            <p:nvPr/>
          </p:nvSpPr>
          <p:spPr>
            <a:xfrm>
              <a:off x="4239250" y="4107473"/>
              <a:ext cx="563905" cy="405702"/>
            </a:xfrm>
            <a:custGeom>
              <a:avLst/>
              <a:gdLst/>
              <a:ahLst/>
              <a:cxnLst/>
              <a:rect l="l" t="t" r="r" b="b"/>
              <a:pathLst>
                <a:path w="2185" h="1572" extrusionOk="0">
                  <a:moveTo>
                    <a:pt x="1211" y="0"/>
                  </a:moveTo>
                  <a:cubicBezTo>
                    <a:pt x="1054" y="0"/>
                    <a:pt x="897" y="68"/>
                    <a:pt x="763" y="242"/>
                  </a:cubicBezTo>
                  <a:cubicBezTo>
                    <a:pt x="422" y="707"/>
                    <a:pt x="0" y="1299"/>
                    <a:pt x="604" y="1572"/>
                  </a:cubicBezTo>
                  <a:cubicBezTo>
                    <a:pt x="604" y="1572"/>
                    <a:pt x="610" y="1572"/>
                    <a:pt x="621" y="1572"/>
                  </a:cubicBezTo>
                  <a:cubicBezTo>
                    <a:pt x="715" y="1572"/>
                    <a:pt x="1191" y="1562"/>
                    <a:pt x="1547" y="1379"/>
                  </a:cubicBezTo>
                  <a:cubicBezTo>
                    <a:pt x="1946" y="1174"/>
                    <a:pt x="2184" y="674"/>
                    <a:pt x="1900" y="366"/>
                  </a:cubicBezTo>
                  <a:cubicBezTo>
                    <a:pt x="1724" y="177"/>
                    <a:pt x="1466" y="0"/>
                    <a:pt x="12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36"/>
            <p:cNvSpPr/>
            <p:nvPr/>
          </p:nvSpPr>
          <p:spPr>
            <a:xfrm>
              <a:off x="4447779" y="4749836"/>
              <a:ext cx="543000" cy="506095"/>
            </a:xfrm>
            <a:custGeom>
              <a:avLst/>
              <a:gdLst/>
              <a:ahLst/>
              <a:cxnLst/>
              <a:rect l="l" t="t" r="r" b="b"/>
              <a:pathLst>
                <a:path w="2104" h="1961" extrusionOk="0">
                  <a:moveTo>
                    <a:pt x="838" y="1"/>
                  </a:moveTo>
                  <a:cubicBezTo>
                    <a:pt x="500" y="1"/>
                    <a:pt x="162" y="196"/>
                    <a:pt x="57" y="584"/>
                  </a:cubicBezTo>
                  <a:cubicBezTo>
                    <a:pt x="0" y="801"/>
                    <a:pt x="125" y="1426"/>
                    <a:pt x="342" y="1961"/>
                  </a:cubicBezTo>
                  <a:lnTo>
                    <a:pt x="2025" y="1961"/>
                  </a:lnTo>
                  <a:cubicBezTo>
                    <a:pt x="2081" y="1824"/>
                    <a:pt x="2104" y="1676"/>
                    <a:pt x="2048" y="1517"/>
                  </a:cubicBezTo>
                  <a:cubicBezTo>
                    <a:pt x="1808" y="812"/>
                    <a:pt x="1285" y="27"/>
                    <a:pt x="921" y="4"/>
                  </a:cubicBezTo>
                  <a:cubicBezTo>
                    <a:pt x="894" y="2"/>
                    <a:pt x="866" y="1"/>
                    <a:pt x="8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36"/>
            <p:cNvSpPr/>
            <p:nvPr/>
          </p:nvSpPr>
          <p:spPr>
            <a:xfrm>
              <a:off x="4929100" y="4467496"/>
              <a:ext cx="537323" cy="374474"/>
            </a:xfrm>
            <a:custGeom>
              <a:avLst/>
              <a:gdLst/>
              <a:ahLst/>
              <a:cxnLst/>
              <a:rect l="l" t="t" r="r" b="b"/>
              <a:pathLst>
                <a:path w="2082" h="1451" extrusionOk="0">
                  <a:moveTo>
                    <a:pt x="1195" y="0"/>
                  </a:moveTo>
                  <a:cubicBezTo>
                    <a:pt x="964" y="0"/>
                    <a:pt x="732" y="74"/>
                    <a:pt x="592" y="189"/>
                  </a:cubicBezTo>
                  <a:cubicBezTo>
                    <a:pt x="353" y="382"/>
                    <a:pt x="1" y="1303"/>
                    <a:pt x="1138" y="1451"/>
                  </a:cubicBezTo>
                  <a:cubicBezTo>
                    <a:pt x="1138" y="1451"/>
                    <a:pt x="1911" y="1258"/>
                    <a:pt x="1990" y="1076"/>
                  </a:cubicBezTo>
                  <a:cubicBezTo>
                    <a:pt x="2081" y="905"/>
                    <a:pt x="1968" y="336"/>
                    <a:pt x="1649" y="120"/>
                  </a:cubicBezTo>
                  <a:cubicBezTo>
                    <a:pt x="1518" y="36"/>
                    <a:pt x="1357" y="0"/>
                    <a:pt x="1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3" name="Google Shape;4033;p36"/>
          <p:cNvGrpSpPr/>
          <p:nvPr/>
        </p:nvGrpSpPr>
        <p:grpSpPr>
          <a:xfrm rot="7199921" flipH="1">
            <a:off x="5141055" y="-506310"/>
            <a:ext cx="1201638" cy="1066644"/>
            <a:chOff x="3152080" y="-2974023"/>
            <a:chExt cx="2103625" cy="1867300"/>
          </a:xfrm>
        </p:grpSpPr>
        <p:sp>
          <p:nvSpPr>
            <p:cNvPr id="4034" name="Google Shape;4034;p36"/>
            <p:cNvSpPr/>
            <p:nvPr/>
          </p:nvSpPr>
          <p:spPr>
            <a:xfrm>
              <a:off x="4305858" y="-1817383"/>
              <a:ext cx="949846" cy="428166"/>
            </a:xfrm>
            <a:custGeom>
              <a:avLst/>
              <a:gdLst/>
              <a:ahLst/>
              <a:cxnLst/>
              <a:rect l="l" t="t" r="r" b="b"/>
              <a:pathLst>
                <a:path w="7303" h="3292" extrusionOk="0">
                  <a:moveTo>
                    <a:pt x="4841" y="1"/>
                  </a:moveTo>
                  <a:cubicBezTo>
                    <a:pt x="4100" y="1"/>
                    <a:pt x="3246" y="128"/>
                    <a:pt x="2389" y="501"/>
                  </a:cubicBezTo>
                  <a:cubicBezTo>
                    <a:pt x="2389" y="501"/>
                    <a:pt x="956" y="1525"/>
                    <a:pt x="479" y="2116"/>
                  </a:cubicBezTo>
                  <a:cubicBezTo>
                    <a:pt x="1" y="2696"/>
                    <a:pt x="104" y="3026"/>
                    <a:pt x="410" y="3220"/>
                  </a:cubicBezTo>
                  <a:cubicBezTo>
                    <a:pt x="487" y="3267"/>
                    <a:pt x="750" y="3292"/>
                    <a:pt x="1123" y="3292"/>
                  </a:cubicBezTo>
                  <a:cubicBezTo>
                    <a:pt x="2253" y="3292"/>
                    <a:pt x="4386" y="3070"/>
                    <a:pt x="5335" y="2616"/>
                  </a:cubicBezTo>
                  <a:cubicBezTo>
                    <a:pt x="6609" y="2025"/>
                    <a:pt x="7303" y="763"/>
                    <a:pt x="7052" y="490"/>
                  </a:cubicBezTo>
                  <a:cubicBezTo>
                    <a:pt x="6906" y="322"/>
                    <a:pt x="6018" y="1"/>
                    <a:pt x="48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36"/>
            <p:cNvSpPr/>
            <p:nvPr/>
          </p:nvSpPr>
          <p:spPr>
            <a:xfrm>
              <a:off x="4530735" y="-1623461"/>
              <a:ext cx="306947" cy="103140"/>
            </a:xfrm>
            <a:custGeom>
              <a:avLst/>
              <a:gdLst/>
              <a:ahLst/>
              <a:cxnLst/>
              <a:rect l="l" t="t" r="r" b="b"/>
              <a:pathLst>
                <a:path w="2360" h="793" extrusionOk="0">
                  <a:moveTo>
                    <a:pt x="1754" y="0"/>
                  </a:moveTo>
                  <a:cubicBezTo>
                    <a:pt x="1209" y="0"/>
                    <a:pt x="205" y="511"/>
                    <a:pt x="205" y="511"/>
                  </a:cubicBezTo>
                  <a:cubicBezTo>
                    <a:pt x="205" y="511"/>
                    <a:pt x="1" y="637"/>
                    <a:pt x="172" y="773"/>
                  </a:cubicBezTo>
                  <a:cubicBezTo>
                    <a:pt x="187" y="786"/>
                    <a:pt x="216" y="792"/>
                    <a:pt x="257" y="792"/>
                  </a:cubicBezTo>
                  <a:cubicBezTo>
                    <a:pt x="683" y="792"/>
                    <a:pt x="2359" y="147"/>
                    <a:pt x="1923" y="23"/>
                  </a:cubicBezTo>
                  <a:cubicBezTo>
                    <a:pt x="1875" y="7"/>
                    <a:pt x="1817" y="0"/>
                    <a:pt x="1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36"/>
            <p:cNvSpPr/>
            <p:nvPr/>
          </p:nvSpPr>
          <p:spPr>
            <a:xfrm>
              <a:off x="4267490" y="-2433356"/>
              <a:ext cx="821085" cy="620528"/>
            </a:xfrm>
            <a:custGeom>
              <a:avLst/>
              <a:gdLst/>
              <a:ahLst/>
              <a:cxnLst/>
              <a:rect l="l" t="t" r="r" b="b"/>
              <a:pathLst>
                <a:path w="6313" h="4771" extrusionOk="0">
                  <a:moveTo>
                    <a:pt x="4935" y="0"/>
                  </a:moveTo>
                  <a:cubicBezTo>
                    <a:pt x="4145" y="0"/>
                    <a:pt x="3007" y="485"/>
                    <a:pt x="1502" y="2087"/>
                  </a:cubicBezTo>
                  <a:cubicBezTo>
                    <a:pt x="1502" y="2087"/>
                    <a:pt x="0" y="4566"/>
                    <a:pt x="285" y="4759"/>
                  </a:cubicBezTo>
                  <a:cubicBezTo>
                    <a:pt x="296" y="4767"/>
                    <a:pt x="313" y="4770"/>
                    <a:pt x="336" y="4770"/>
                  </a:cubicBezTo>
                  <a:cubicBezTo>
                    <a:pt x="884" y="4770"/>
                    <a:pt x="4742" y="2738"/>
                    <a:pt x="5255" y="2269"/>
                  </a:cubicBezTo>
                  <a:cubicBezTo>
                    <a:pt x="5778" y="1779"/>
                    <a:pt x="6313" y="404"/>
                    <a:pt x="5539" y="108"/>
                  </a:cubicBezTo>
                  <a:cubicBezTo>
                    <a:pt x="5367" y="41"/>
                    <a:pt x="5166" y="0"/>
                    <a:pt x="4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36"/>
            <p:cNvSpPr/>
            <p:nvPr/>
          </p:nvSpPr>
          <p:spPr>
            <a:xfrm>
              <a:off x="4467265" y="-2185978"/>
              <a:ext cx="190281" cy="144890"/>
            </a:xfrm>
            <a:custGeom>
              <a:avLst/>
              <a:gdLst/>
              <a:ahLst/>
              <a:cxnLst/>
              <a:rect l="l" t="t" r="r" b="b"/>
              <a:pathLst>
                <a:path w="1463" h="1114" extrusionOk="0">
                  <a:moveTo>
                    <a:pt x="1160" y="0"/>
                  </a:moveTo>
                  <a:cubicBezTo>
                    <a:pt x="1003" y="0"/>
                    <a:pt x="822" y="204"/>
                    <a:pt x="739" y="287"/>
                  </a:cubicBezTo>
                  <a:cubicBezTo>
                    <a:pt x="569" y="469"/>
                    <a:pt x="0" y="924"/>
                    <a:pt x="170" y="1095"/>
                  </a:cubicBezTo>
                  <a:cubicBezTo>
                    <a:pt x="183" y="1107"/>
                    <a:pt x="201" y="1113"/>
                    <a:pt x="223" y="1113"/>
                  </a:cubicBezTo>
                  <a:cubicBezTo>
                    <a:pt x="502" y="1113"/>
                    <a:pt x="1463" y="195"/>
                    <a:pt x="1262" y="37"/>
                  </a:cubicBezTo>
                  <a:cubicBezTo>
                    <a:pt x="1230" y="11"/>
                    <a:pt x="1196" y="0"/>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36"/>
            <p:cNvSpPr/>
            <p:nvPr/>
          </p:nvSpPr>
          <p:spPr>
            <a:xfrm>
              <a:off x="4021933" y="-1935870"/>
              <a:ext cx="180527" cy="361444"/>
            </a:xfrm>
            <a:custGeom>
              <a:avLst/>
              <a:gdLst/>
              <a:ahLst/>
              <a:cxnLst/>
              <a:rect l="l" t="t" r="r" b="b"/>
              <a:pathLst>
                <a:path w="1388" h="2779" extrusionOk="0">
                  <a:moveTo>
                    <a:pt x="524" y="0"/>
                  </a:moveTo>
                  <a:cubicBezTo>
                    <a:pt x="502" y="0"/>
                    <a:pt x="479" y="5"/>
                    <a:pt x="455" y="13"/>
                  </a:cubicBezTo>
                  <a:cubicBezTo>
                    <a:pt x="0" y="195"/>
                    <a:pt x="251" y="457"/>
                    <a:pt x="342" y="843"/>
                  </a:cubicBezTo>
                  <a:cubicBezTo>
                    <a:pt x="431" y="1223"/>
                    <a:pt x="795" y="2778"/>
                    <a:pt x="1002" y="2778"/>
                  </a:cubicBezTo>
                  <a:cubicBezTo>
                    <a:pt x="1006" y="2778"/>
                    <a:pt x="1009" y="2778"/>
                    <a:pt x="1013" y="2777"/>
                  </a:cubicBezTo>
                  <a:cubicBezTo>
                    <a:pt x="1206" y="2708"/>
                    <a:pt x="1388" y="2561"/>
                    <a:pt x="1365" y="2311"/>
                  </a:cubicBezTo>
                  <a:cubicBezTo>
                    <a:pt x="1354" y="2072"/>
                    <a:pt x="1172" y="1412"/>
                    <a:pt x="1172" y="1412"/>
                  </a:cubicBezTo>
                  <a:cubicBezTo>
                    <a:pt x="1172" y="1412"/>
                    <a:pt x="937" y="0"/>
                    <a:pt x="5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36"/>
            <p:cNvSpPr/>
            <p:nvPr/>
          </p:nvSpPr>
          <p:spPr>
            <a:xfrm>
              <a:off x="4154986" y="-2826923"/>
              <a:ext cx="367036" cy="672423"/>
            </a:xfrm>
            <a:custGeom>
              <a:avLst/>
              <a:gdLst/>
              <a:ahLst/>
              <a:cxnLst/>
              <a:rect l="l" t="t" r="r" b="b"/>
              <a:pathLst>
                <a:path w="2822" h="5170" extrusionOk="0">
                  <a:moveTo>
                    <a:pt x="2092" y="1"/>
                  </a:moveTo>
                  <a:cubicBezTo>
                    <a:pt x="1468" y="1"/>
                    <a:pt x="579" y="1688"/>
                    <a:pt x="490" y="2008"/>
                  </a:cubicBezTo>
                  <a:cubicBezTo>
                    <a:pt x="490" y="2008"/>
                    <a:pt x="81" y="3554"/>
                    <a:pt x="46" y="4044"/>
                  </a:cubicBezTo>
                  <a:cubicBezTo>
                    <a:pt x="1" y="4544"/>
                    <a:pt x="92" y="5147"/>
                    <a:pt x="319" y="5169"/>
                  </a:cubicBezTo>
                  <a:cubicBezTo>
                    <a:pt x="322" y="5170"/>
                    <a:pt x="324" y="5170"/>
                    <a:pt x="326" y="5170"/>
                  </a:cubicBezTo>
                  <a:cubicBezTo>
                    <a:pt x="563" y="5170"/>
                    <a:pt x="1385" y="4062"/>
                    <a:pt x="2094" y="2508"/>
                  </a:cubicBezTo>
                  <a:cubicBezTo>
                    <a:pt x="2821" y="939"/>
                    <a:pt x="2776" y="120"/>
                    <a:pt x="2151" y="6"/>
                  </a:cubicBezTo>
                  <a:cubicBezTo>
                    <a:pt x="2132" y="3"/>
                    <a:pt x="2112" y="1"/>
                    <a:pt x="2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36"/>
            <p:cNvSpPr/>
            <p:nvPr/>
          </p:nvSpPr>
          <p:spPr>
            <a:xfrm>
              <a:off x="4221708" y="-2472244"/>
              <a:ext cx="95856" cy="143329"/>
            </a:xfrm>
            <a:custGeom>
              <a:avLst/>
              <a:gdLst/>
              <a:ahLst/>
              <a:cxnLst/>
              <a:rect l="l" t="t" r="r" b="b"/>
              <a:pathLst>
                <a:path w="737" h="1102" extrusionOk="0">
                  <a:moveTo>
                    <a:pt x="577" y="1"/>
                  </a:moveTo>
                  <a:cubicBezTo>
                    <a:pt x="453" y="1"/>
                    <a:pt x="337" y="235"/>
                    <a:pt x="296" y="327"/>
                  </a:cubicBezTo>
                  <a:cubicBezTo>
                    <a:pt x="296" y="327"/>
                    <a:pt x="0" y="1067"/>
                    <a:pt x="159" y="1100"/>
                  </a:cubicBezTo>
                  <a:cubicBezTo>
                    <a:pt x="162" y="1101"/>
                    <a:pt x="164" y="1101"/>
                    <a:pt x="167" y="1101"/>
                  </a:cubicBezTo>
                  <a:cubicBezTo>
                    <a:pt x="320" y="1101"/>
                    <a:pt x="737" y="65"/>
                    <a:pt x="614" y="9"/>
                  </a:cubicBezTo>
                  <a:cubicBezTo>
                    <a:pt x="602" y="3"/>
                    <a:pt x="589"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36"/>
            <p:cNvSpPr/>
            <p:nvPr/>
          </p:nvSpPr>
          <p:spPr>
            <a:xfrm>
              <a:off x="3718759" y="-2974023"/>
              <a:ext cx="350649" cy="840334"/>
            </a:xfrm>
            <a:custGeom>
              <a:avLst/>
              <a:gdLst/>
              <a:ahLst/>
              <a:cxnLst/>
              <a:rect l="l" t="t" r="r" b="b"/>
              <a:pathLst>
                <a:path w="2696" h="6461" extrusionOk="0">
                  <a:moveTo>
                    <a:pt x="740" y="0"/>
                  </a:moveTo>
                  <a:cubicBezTo>
                    <a:pt x="668" y="0"/>
                    <a:pt x="592" y="18"/>
                    <a:pt x="512" y="57"/>
                  </a:cubicBezTo>
                  <a:cubicBezTo>
                    <a:pt x="0" y="318"/>
                    <a:pt x="466" y="2650"/>
                    <a:pt x="648" y="3184"/>
                  </a:cubicBezTo>
                  <a:cubicBezTo>
                    <a:pt x="818" y="3715"/>
                    <a:pt x="1747" y="6460"/>
                    <a:pt x="2218" y="6460"/>
                  </a:cubicBezTo>
                  <a:cubicBezTo>
                    <a:pt x="2222" y="6460"/>
                    <a:pt x="2226" y="6460"/>
                    <a:pt x="2229" y="6460"/>
                  </a:cubicBezTo>
                  <a:cubicBezTo>
                    <a:pt x="2695" y="6403"/>
                    <a:pt x="2218" y="3161"/>
                    <a:pt x="2207" y="3070"/>
                  </a:cubicBezTo>
                  <a:cubicBezTo>
                    <a:pt x="2207" y="3070"/>
                    <a:pt x="2149" y="1536"/>
                    <a:pt x="1763" y="990"/>
                  </a:cubicBezTo>
                  <a:cubicBezTo>
                    <a:pt x="1436" y="519"/>
                    <a:pt x="1135" y="0"/>
                    <a:pt x="7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36"/>
            <p:cNvSpPr/>
            <p:nvPr/>
          </p:nvSpPr>
          <p:spPr>
            <a:xfrm>
              <a:off x="3874573" y="-2574863"/>
              <a:ext cx="108992" cy="206279"/>
            </a:xfrm>
            <a:custGeom>
              <a:avLst/>
              <a:gdLst/>
              <a:ahLst/>
              <a:cxnLst/>
              <a:rect l="l" t="t" r="r" b="b"/>
              <a:pathLst>
                <a:path w="838" h="1586" extrusionOk="0">
                  <a:moveTo>
                    <a:pt x="222" y="1"/>
                  </a:moveTo>
                  <a:cubicBezTo>
                    <a:pt x="211" y="1"/>
                    <a:pt x="200" y="5"/>
                    <a:pt x="190" y="13"/>
                  </a:cubicBezTo>
                  <a:cubicBezTo>
                    <a:pt x="0" y="169"/>
                    <a:pt x="312" y="1585"/>
                    <a:pt x="570" y="1585"/>
                  </a:cubicBezTo>
                  <a:cubicBezTo>
                    <a:pt x="576" y="1585"/>
                    <a:pt x="582" y="1584"/>
                    <a:pt x="587" y="1583"/>
                  </a:cubicBezTo>
                  <a:cubicBezTo>
                    <a:pt x="838" y="1525"/>
                    <a:pt x="656" y="1082"/>
                    <a:pt x="656" y="1082"/>
                  </a:cubicBezTo>
                  <a:cubicBezTo>
                    <a:pt x="656" y="1082"/>
                    <a:pt x="403" y="1"/>
                    <a:pt x="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36"/>
            <p:cNvSpPr/>
            <p:nvPr/>
          </p:nvSpPr>
          <p:spPr>
            <a:xfrm>
              <a:off x="3331175" y="-2431015"/>
              <a:ext cx="633274" cy="417891"/>
            </a:xfrm>
            <a:custGeom>
              <a:avLst/>
              <a:gdLst/>
              <a:ahLst/>
              <a:cxnLst/>
              <a:rect l="l" t="t" r="r" b="b"/>
              <a:pathLst>
                <a:path w="4869" h="3213" extrusionOk="0">
                  <a:moveTo>
                    <a:pt x="530" y="1"/>
                  </a:moveTo>
                  <a:cubicBezTo>
                    <a:pt x="349" y="1"/>
                    <a:pt x="205" y="51"/>
                    <a:pt x="148" y="192"/>
                  </a:cubicBezTo>
                  <a:cubicBezTo>
                    <a:pt x="1" y="568"/>
                    <a:pt x="1638" y="2046"/>
                    <a:pt x="2230" y="2353"/>
                  </a:cubicBezTo>
                  <a:cubicBezTo>
                    <a:pt x="2767" y="2642"/>
                    <a:pt x="4223" y="3213"/>
                    <a:pt x="4614" y="3213"/>
                  </a:cubicBezTo>
                  <a:cubicBezTo>
                    <a:pt x="4653" y="3213"/>
                    <a:pt x="4682" y="3207"/>
                    <a:pt x="4697" y="3195"/>
                  </a:cubicBezTo>
                  <a:cubicBezTo>
                    <a:pt x="4868" y="3058"/>
                    <a:pt x="3378" y="1500"/>
                    <a:pt x="3049" y="1250"/>
                  </a:cubicBezTo>
                  <a:cubicBezTo>
                    <a:pt x="3049" y="1250"/>
                    <a:pt x="1945" y="386"/>
                    <a:pt x="1490" y="227"/>
                  </a:cubicBezTo>
                  <a:cubicBezTo>
                    <a:pt x="1204" y="129"/>
                    <a:pt x="819" y="1"/>
                    <a:pt x="5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36"/>
            <p:cNvSpPr/>
            <p:nvPr/>
          </p:nvSpPr>
          <p:spPr>
            <a:xfrm>
              <a:off x="3572700" y="-2245937"/>
              <a:ext cx="203808" cy="121608"/>
            </a:xfrm>
            <a:custGeom>
              <a:avLst/>
              <a:gdLst/>
              <a:ahLst/>
              <a:cxnLst/>
              <a:rect l="l" t="t" r="r" b="b"/>
              <a:pathLst>
                <a:path w="1567" h="935" extrusionOk="0">
                  <a:moveTo>
                    <a:pt x="285" y="1"/>
                  </a:moveTo>
                  <a:cubicBezTo>
                    <a:pt x="249" y="1"/>
                    <a:pt x="217" y="7"/>
                    <a:pt x="191" y="20"/>
                  </a:cubicBezTo>
                  <a:cubicBezTo>
                    <a:pt x="1" y="115"/>
                    <a:pt x="1142" y="935"/>
                    <a:pt x="1408" y="935"/>
                  </a:cubicBezTo>
                  <a:cubicBezTo>
                    <a:pt x="1428" y="935"/>
                    <a:pt x="1444" y="930"/>
                    <a:pt x="1453" y="919"/>
                  </a:cubicBezTo>
                  <a:cubicBezTo>
                    <a:pt x="1566" y="771"/>
                    <a:pt x="1214" y="464"/>
                    <a:pt x="1101" y="384"/>
                  </a:cubicBezTo>
                  <a:cubicBezTo>
                    <a:pt x="923" y="265"/>
                    <a:pt x="521" y="1"/>
                    <a:pt x="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36"/>
            <p:cNvSpPr/>
            <p:nvPr/>
          </p:nvSpPr>
          <p:spPr>
            <a:xfrm>
              <a:off x="3252748" y="-1955119"/>
              <a:ext cx="720416" cy="311110"/>
            </a:xfrm>
            <a:custGeom>
              <a:avLst/>
              <a:gdLst/>
              <a:ahLst/>
              <a:cxnLst/>
              <a:rect l="l" t="t" r="r" b="b"/>
              <a:pathLst>
                <a:path w="5539" h="2392" extrusionOk="0">
                  <a:moveTo>
                    <a:pt x="2693" y="1"/>
                  </a:moveTo>
                  <a:cubicBezTo>
                    <a:pt x="2572" y="1"/>
                    <a:pt x="2451" y="9"/>
                    <a:pt x="2332" y="25"/>
                  </a:cubicBezTo>
                  <a:cubicBezTo>
                    <a:pt x="2332" y="25"/>
                    <a:pt x="0" y="116"/>
                    <a:pt x="12" y="867"/>
                  </a:cubicBezTo>
                  <a:cubicBezTo>
                    <a:pt x="23" y="1617"/>
                    <a:pt x="695" y="2356"/>
                    <a:pt x="1661" y="2391"/>
                  </a:cubicBezTo>
                  <a:cubicBezTo>
                    <a:pt x="1684" y="2391"/>
                    <a:pt x="1709" y="2392"/>
                    <a:pt x="1734" y="2392"/>
                  </a:cubicBezTo>
                  <a:cubicBezTo>
                    <a:pt x="2763" y="2392"/>
                    <a:pt x="5258" y="1733"/>
                    <a:pt x="5403" y="1367"/>
                  </a:cubicBezTo>
                  <a:cubicBezTo>
                    <a:pt x="5539" y="1011"/>
                    <a:pt x="4086" y="1"/>
                    <a:pt x="2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36"/>
            <p:cNvSpPr/>
            <p:nvPr/>
          </p:nvSpPr>
          <p:spPr>
            <a:xfrm>
              <a:off x="3552930" y="-1833901"/>
              <a:ext cx="247249" cy="75436"/>
            </a:xfrm>
            <a:custGeom>
              <a:avLst/>
              <a:gdLst/>
              <a:ahLst/>
              <a:cxnLst/>
              <a:rect l="l" t="t" r="r" b="b"/>
              <a:pathLst>
                <a:path w="1901" h="580" extrusionOk="0">
                  <a:moveTo>
                    <a:pt x="1324" y="0"/>
                  </a:moveTo>
                  <a:cubicBezTo>
                    <a:pt x="925" y="0"/>
                    <a:pt x="1" y="36"/>
                    <a:pt x="81" y="367"/>
                  </a:cubicBezTo>
                  <a:cubicBezTo>
                    <a:pt x="115" y="524"/>
                    <a:pt x="363" y="580"/>
                    <a:pt x="662" y="580"/>
                  </a:cubicBezTo>
                  <a:cubicBezTo>
                    <a:pt x="1163" y="580"/>
                    <a:pt x="1808" y="425"/>
                    <a:pt x="1844" y="332"/>
                  </a:cubicBezTo>
                  <a:cubicBezTo>
                    <a:pt x="1900" y="173"/>
                    <a:pt x="1696" y="14"/>
                    <a:pt x="1503" y="3"/>
                  </a:cubicBezTo>
                  <a:cubicBezTo>
                    <a:pt x="1503" y="3"/>
                    <a:pt x="1433"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36"/>
            <p:cNvSpPr/>
            <p:nvPr/>
          </p:nvSpPr>
          <p:spPr>
            <a:xfrm>
              <a:off x="3152080" y="-1539701"/>
              <a:ext cx="992767" cy="432978"/>
            </a:xfrm>
            <a:custGeom>
              <a:avLst/>
              <a:gdLst/>
              <a:ahLst/>
              <a:cxnLst/>
              <a:rect l="l" t="t" r="r" b="b"/>
              <a:pathLst>
                <a:path w="7633" h="3329" extrusionOk="0">
                  <a:moveTo>
                    <a:pt x="5010" y="0"/>
                  </a:moveTo>
                  <a:cubicBezTo>
                    <a:pt x="4959" y="0"/>
                    <a:pt x="4908" y="2"/>
                    <a:pt x="4858" y="4"/>
                  </a:cubicBezTo>
                  <a:cubicBezTo>
                    <a:pt x="3800" y="49"/>
                    <a:pt x="718" y="948"/>
                    <a:pt x="365" y="1926"/>
                  </a:cubicBezTo>
                  <a:cubicBezTo>
                    <a:pt x="1" y="2904"/>
                    <a:pt x="58" y="3086"/>
                    <a:pt x="683" y="3245"/>
                  </a:cubicBezTo>
                  <a:cubicBezTo>
                    <a:pt x="872" y="3293"/>
                    <a:pt x="1219" y="3329"/>
                    <a:pt x="1660" y="3329"/>
                  </a:cubicBezTo>
                  <a:cubicBezTo>
                    <a:pt x="2687" y="3329"/>
                    <a:pt x="4221" y="3137"/>
                    <a:pt x="5437" y="2460"/>
                  </a:cubicBezTo>
                  <a:cubicBezTo>
                    <a:pt x="7178" y="1482"/>
                    <a:pt x="7633" y="550"/>
                    <a:pt x="7178" y="413"/>
                  </a:cubicBezTo>
                  <a:cubicBezTo>
                    <a:pt x="7178" y="413"/>
                    <a:pt x="6032" y="0"/>
                    <a:pt x="50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36"/>
            <p:cNvSpPr/>
            <p:nvPr/>
          </p:nvSpPr>
          <p:spPr>
            <a:xfrm>
              <a:off x="3663613" y="-1444626"/>
              <a:ext cx="331789" cy="143979"/>
            </a:xfrm>
            <a:custGeom>
              <a:avLst/>
              <a:gdLst/>
              <a:ahLst/>
              <a:cxnLst/>
              <a:rect l="l" t="t" r="r" b="b"/>
              <a:pathLst>
                <a:path w="2551" h="1107" extrusionOk="0">
                  <a:moveTo>
                    <a:pt x="2062" y="1"/>
                  </a:moveTo>
                  <a:lnTo>
                    <a:pt x="2062" y="1"/>
                  </a:lnTo>
                  <a:cubicBezTo>
                    <a:pt x="2062" y="1"/>
                    <a:pt x="1107" y="183"/>
                    <a:pt x="526" y="501"/>
                  </a:cubicBezTo>
                  <a:cubicBezTo>
                    <a:pt x="19" y="795"/>
                    <a:pt x="0" y="1107"/>
                    <a:pt x="349" y="1107"/>
                  </a:cubicBezTo>
                  <a:cubicBezTo>
                    <a:pt x="391" y="1107"/>
                    <a:pt x="439" y="1102"/>
                    <a:pt x="493" y="1092"/>
                  </a:cubicBezTo>
                  <a:cubicBezTo>
                    <a:pt x="970" y="990"/>
                    <a:pt x="2551" y="137"/>
                    <a:pt x="2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9" name="Google Shape;4049;p36"/>
          <p:cNvGrpSpPr/>
          <p:nvPr/>
        </p:nvGrpSpPr>
        <p:grpSpPr>
          <a:xfrm rot="1648274">
            <a:off x="-524942" y="1932646"/>
            <a:ext cx="1201607" cy="1066616"/>
            <a:chOff x="3152080" y="-2974023"/>
            <a:chExt cx="2103625" cy="1867300"/>
          </a:xfrm>
        </p:grpSpPr>
        <p:sp>
          <p:nvSpPr>
            <p:cNvPr id="4050" name="Google Shape;4050;p36"/>
            <p:cNvSpPr/>
            <p:nvPr/>
          </p:nvSpPr>
          <p:spPr>
            <a:xfrm>
              <a:off x="4305858" y="-1817383"/>
              <a:ext cx="949846" cy="428166"/>
            </a:xfrm>
            <a:custGeom>
              <a:avLst/>
              <a:gdLst/>
              <a:ahLst/>
              <a:cxnLst/>
              <a:rect l="l" t="t" r="r" b="b"/>
              <a:pathLst>
                <a:path w="7303" h="3292" extrusionOk="0">
                  <a:moveTo>
                    <a:pt x="4841" y="1"/>
                  </a:moveTo>
                  <a:cubicBezTo>
                    <a:pt x="4100" y="1"/>
                    <a:pt x="3246" y="128"/>
                    <a:pt x="2389" y="501"/>
                  </a:cubicBezTo>
                  <a:cubicBezTo>
                    <a:pt x="2389" y="501"/>
                    <a:pt x="956" y="1525"/>
                    <a:pt x="479" y="2116"/>
                  </a:cubicBezTo>
                  <a:cubicBezTo>
                    <a:pt x="1" y="2696"/>
                    <a:pt x="104" y="3026"/>
                    <a:pt x="410" y="3220"/>
                  </a:cubicBezTo>
                  <a:cubicBezTo>
                    <a:pt x="487" y="3267"/>
                    <a:pt x="750" y="3292"/>
                    <a:pt x="1123" y="3292"/>
                  </a:cubicBezTo>
                  <a:cubicBezTo>
                    <a:pt x="2253" y="3292"/>
                    <a:pt x="4386" y="3070"/>
                    <a:pt x="5335" y="2616"/>
                  </a:cubicBezTo>
                  <a:cubicBezTo>
                    <a:pt x="6609" y="2025"/>
                    <a:pt x="7303" y="763"/>
                    <a:pt x="7052" y="490"/>
                  </a:cubicBezTo>
                  <a:cubicBezTo>
                    <a:pt x="6906" y="322"/>
                    <a:pt x="6018" y="1"/>
                    <a:pt x="48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36"/>
            <p:cNvSpPr/>
            <p:nvPr/>
          </p:nvSpPr>
          <p:spPr>
            <a:xfrm>
              <a:off x="4530735" y="-1623461"/>
              <a:ext cx="306947" cy="103140"/>
            </a:xfrm>
            <a:custGeom>
              <a:avLst/>
              <a:gdLst/>
              <a:ahLst/>
              <a:cxnLst/>
              <a:rect l="l" t="t" r="r" b="b"/>
              <a:pathLst>
                <a:path w="2360" h="793" extrusionOk="0">
                  <a:moveTo>
                    <a:pt x="1754" y="0"/>
                  </a:moveTo>
                  <a:cubicBezTo>
                    <a:pt x="1209" y="0"/>
                    <a:pt x="205" y="511"/>
                    <a:pt x="205" y="511"/>
                  </a:cubicBezTo>
                  <a:cubicBezTo>
                    <a:pt x="205" y="511"/>
                    <a:pt x="1" y="637"/>
                    <a:pt x="172" y="773"/>
                  </a:cubicBezTo>
                  <a:cubicBezTo>
                    <a:pt x="187" y="786"/>
                    <a:pt x="216" y="792"/>
                    <a:pt x="257" y="792"/>
                  </a:cubicBezTo>
                  <a:cubicBezTo>
                    <a:pt x="683" y="792"/>
                    <a:pt x="2359" y="147"/>
                    <a:pt x="1923" y="23"/>
                  </a:cubicBezTo>
                  <a:cubicBezTo>
                    <a:pt x="1875" y="7"/>
                    <a:pt x="1817" y="0"/>
                    <a:pt x="1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36"/>
            <p:cNvSpPr/>
            <p:nvPr/>
          </p:nvSpPr>
          <p:spPr>
            <a:xfrm>
              <a:off x="4267490" y="-2433356"/>
              <a:ext cx="821085" cy="620528"/>
            </a:xfrm>
            <a:custGeom>
              <a:avLst/>
              <a:gdLst/>
              <a:ahLst/>
              <a:cxnLst/>
              <a:rect l="l" t="t" r="r" b="b"/>
              <a:pathLst>
                <a:path w="6313" h="4771" extrusionOk="0">
                  <a:moveTo>
                    <a:pt x="4935" y="0"/>
                  </a:moveTo>
                  <a:cubicBezTo>
                    <a:pt x="4145" y="0"/>
                    <a:pt x="3007" y="485"/>
                    <a:pt x="1502" y="2087"/>
                  </a:cubicBezTo>
                  <a:cubicBezTo>
                    <a:pt x="1502" y="2087"/>
                    <a:pt x="0" y="4566"/>
                    <a:pt x="285" y="4759"/>
                  </a:cubicBezTo>
                  <a:cubicBezTo>
                    <a:pt x="296" y="4767"/>
                    <a:pt x="313" y="4770"/>
                    <a:pt x="336" y="4770"/>
                  </a:cubicBezTo>
                  <a:cubicBezTo>
                    <a:pt x="884" y="4770"/>
                    <a:pt x="4742" y="2738"/>
                    <a:pt x="5255" y="2269"/>
                  </a:cubicBezTo>
                  <a:cubicBezTo>
                    <a:pt x="5778" y="1779"/>
                    <a:pt x="6313" y="404"/>
                    <a:pt x="5539" y="108"/>
                  </a:cubicBezTo>
                  <a:cubicBezTo>
                    <a:pt x="5367" y="41"/>
                    <a:pt x="5166" y="0"/>
                    <a:pt x="49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36"/>
            <p:cNvSpPr/>
            <p:nvPr/>
          </p:nvSpPr>
          <p:spPr>
            <a:xfrm>
              <a:off x="4467265" y="-2185978"/>
              <a:ext cx="190281" cy="144890"/>
            </a:xfrm>
            <a:custGeom>
              <a:avLst/>
              <a:gdLst/>
              <a:ahLst/>
              <a:cxnLst/>
              <a:rect l="l" t="t" r="r" b="b"/>
              <a:pathLst>
                <a:path w="1463" h="1114" extrusionOk="0">
                  <a:moveTo>
                    <a:pt x="1160" y="0"/>
                  </a:moveTo>
                  <a:cubicBezTo>
                    <a:pt x="1003" y="0"/>
                    <a:pt x="822" y="204"/>
                    <a:pt x="739" y="287"/>
                  </a:cubicBezTo>
                  <a:cubicBezTo>
                    <a:pt x="569" y="469"/>
                    <a:pt x="0" y="924"/>
                    <a:pt x="170" y="1095"/>
                  </a:cubicBezTo>
                  <a:cubicBezTo>
                    <a:pt x="183" y="1107"/>
                    <a:pt x="201" y="1113"/>
                    <a:pt x="223" y="1113"/>
                  </a:cubicBezTo>
                  <a:cubicBezTo>
                    <a:pt x="502" y="1113"/>
                    <a:pt x="1463" y="195"/>
                    <a:pt x="1262" y="37"/>
                  </a:cubicBezTo>
                  <a:cubicBezTo>
                    <a:pt x="1230" y="11"/>
                    <a:pt x="1196" y="0"/>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36"/>
            <p:cNvSpPr/>
            <p:nvPr/>
          </p:nvSpPr>
          <p:spPr>
            <a:xfrm>
              <a:off x="4021933" y="-1935870"/>
              <a:ext cx="180527" cy="361444"/>
            </a:xfrm>
            <a:custGeom>
              <a:avLst/>
              <a:gdLst/>
              <a:ahLst/>
              <a:cxnLst/>
              <a:rect l="l" t="t" r="r" b="b"/>
              <a:pathLst>
                <a:path w="1388" h="2779" extrusionOk="0">
                  <a:moveTo>
                    <a:pt x="524" y="0"/>
                  </a:moveTo>
                  <a:cubicBezTo>
                    <a:pt x="502" y="0"/>
                    <a:pt x="479" y="5"/>
                    <a:pt x="455" y="13"/>
                  </a:cubicBezTo>
                  <a:cubicBezTo>
                    <a:pt x="0" y="195"/>
                    <a:pt x="251" y="457"/>
                    <a:pt x="342" y="843"/>
                  </a:cubicBezTo>
                  <a:cubicBezTo>
                    <a:pt x="431" y="1223"/>
                    <a:pt x="795" y="2778"/>
                    <a:pt x="1002" y="2778"/>
                  </a:cubicBezTo>
                  <a:cubicBezTo>
                    <a:pt x="1006" y="2778"/>
                    <a:pt x="1009" y="2778"/>
                    <a:pt x="1013" y="2777"/>
                  </a:cubicBezTo>
                  <a:cubicBezTo>
                    <a:pt x="1206" y="2708"/>
                    <a:pt x="1388" y="2561"/>
                    <a:pt x="1365" y="2311"/>
                  </a:cubicBezTo>
                  <a:cubicBezTo>
                    <a:pt x="1354" y="2072"/>
                    <a:pt x="1172" y="1412"/>
                    <a:pt x="1172" y="1412"/>
                  </a:cubicBezTo>
                  <a:cubicBezTo>
                    <a:pt x="1172" y="1412"/>
                    <a:pt x="937" y="0"/>
                    <a:pt x="5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36"/>
            <p:cNvSpPr/>
            <p:nvPr/>
          </p:nvSpPr>
          <p:spPr>
            <a:xfrm>
              <a:off x="4154986" y="-2826923"/>
              <a:ext cx="367036" cy="672423"/>
            </a:xfrm>
            <a:custGeom>
              <a:avLst/>
              <a:gdLst/>
              <a:ahLst/>
              <a:cxnLst/>
              <a:rect l="l" t="t" r="r" b="b"/>
              <a:pathLst>
                <a:path w="2822" h="5170" extrusionOk="0">
                  <a:moveTo>
                    <a:pt x="2092" y="1"/>
                  </a:moveTo>
                  <a:cubicBezTo>
                    <a:pt x="1468" y="1"/>
                    <a:pt x="579" y="1688"/>
                    <a:pt x="490" y="2008"/>
                  </a:cubicBezTo>
                  <a:cubicBezTo>
                    <a:pt x="490" y="2008"/>
                    <a:pt x="81" y="3554"/>
                    <a:pt x="46" y="4044"/>
                  </a:cubicBezTo>
                  <a:cubicBezTo>
                    <a:pt x="1" y="4544"/>
                    <a:pt x="92" y="5147"/>
                    <a:pt x="319" y="5169"/>
                  </a:cubicBezTo>
                  <a:cubicBezTo>
                    <a:pt x="322" y="5170"/>
                    <a:pt x="324" y="5170"/>
                    <a:pt x="326" y="5170"/>
                  </a:cubicBezTo>
                  <a:cubicBezTo>
                    <a:pt x="563" y="5170"/>
                    <a:pt x="1385" y="4062"/>
                    <a:pt x="2094" y="2508"/>
                  </a:cubicBezTo>
                  <a:cubicBezTo>
                    <a:pt x="2821" y="939"/>
                    <a:pt x="2776" y="120"/>
                    <a:pt x="2151" y="6"/>
                  </a:cubicBezTo>
                  <a:cubicBezTo>
                    <a:pt x="2132" y="3"/>
                    <a:pt x="2112" y="1"/>
                    <a:pt x="2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36"/>
            <p:cNvSpPr/>
            <p:nvPr/>
          </p:nvSpPr>
          <p:spPr>
            <a:xfrm>
              <a:off x="4221708" y="-2472244"/>
              <a:ext cx="95856" cy="143329"/>
            </a:xfrm>
            <a:custGeom>
              <a:avLst/>
              <a:gdLst/>
              <a:ahLst/>
              <a:cxnLst/>
              <a:rect l="l" t="t" r="r" b="b"/>
              <a:pathLst>
                <a:path w="737" h="1102" extrusionOk="0">
                  <a:moveTo>
                    <a:pt x="577" y="1"/>
                  </a:moveTo>
                  <a:cubicBezTo>
                    <a:pt x="453" y="1"/>
                    <a:pt x="337" y="235"/>
                    <a:pt x="296" y="327"/>
                  </a:cubicBezTo>
                  <a:cubicBezTo>
                    <a:pt x="296" y="327"/>
                    <a:pt x="0" y="1067"/>
                    <a:pt x="159" y="1100"/>
                  </a:cubicBezTo>
                  <a:cubicBezTo>
                    <a:pt x="162" y="1101"/>
                    <a:pt x="164" y="1101"/>
                    <a:pt x="167" y="1101"/>
                  </a:cubicBezTo>
                  <a:cubicBezTo>
                    <a:pt x="320" y="1101"/>
                    <a:pt x="737" y="65"/>
                    <a:pt x="614" y="9"/>
                  </a:cubicBezTo>
                  <a:cubicBezTo>
                    <a:pt x="602" y="3"/>
                    <a:pt x="589"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36"/>
            <p:cNvSpPr/>
            <p:nvPr/>
          </p:nvSpPr>
          <p:spPr>
            <a:xfrm>
              <a:off x="3718759" y="-2974023"/>
              <a:ext cx="350649" cy="840334"/>
            </a:xfrm>
            <a:custGeom>
              <a:avLst/>
              <a:gdLst/>
              <a:ahLst/>
              <a:cxnLst/>
              <a:rect l="l" t="t" r="r" b="b"/>
              <a:pathLst>
                <a:path w="2696" h="6461" extrusionOk="0">
                  <a:moveTo>
                    <a:pt x="740" y="0"/>
                  </a:moveTo>
                  <a:cubicBezTo>
                    <a:pt x="668" y="0"/>
                    <a:pt x="592" y="18"/>
                    <a:pt x="512" y="57"/>
                  </a:cubicBezTo>
                  <a:cubicBezTo>
                    <a:pt x="0" y="318"/>
                    <a:pt x="466" y="2650"/>
                    <a:pt x="648" y="3184"/>
                  </a:cubicBezTo>
                  <a:cubicBezTo>
                    <a:pt x="818" y="3715"/>
                    <a:pt x="1747" y="6460"/>
                    <a:pt x="2218" y="6460"/>
                  </a:cubicBezTo>
                  <a:cubicBezTo>
                    <a:pt x="2222" y="6460"/>
                    <a:pt x="2226" y="6460"/>
                    <a:pt x="2229" y="6460"/>
                  </a:cubicBezTo>
                  <a:cubicBezTo>
                    <a:pt x="2695" y="6403"/>
                    <a:pt x="2218" y="3161"/>
                    <a:pt x="2207" y="3070"/>
                  </a:cubicBezTo>
                  <a:cubicBezTo>
                    <a:pt x="2207" y="3070"/>
                    <a:pt x="2149" y="1536"/>
                    <a:pt x="1763" y="990"/>
                  </a:cubicBezTo>
                  <a:cubicBezTo>
                    <a:pt x="1436" y="519"/>
                    <a:pt x="1135" y="0"/>
                    <a:pt x="7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36"/>
            <p:cNvSpPr/>
            <p:nvPr/>
          </p:nvSpPr>
          <p:spPr>
            <a:xfrm>
              <a:off x="3874573" y="-2574863"/>
              <a:ext cx="108992" cy="206279"/>
            </a:xfrm>
            <a:custGeom>
              <a:avLst/>
              <a:gdLst/>
              <a:ahLst/>
              <a:cxnLst/>
              <a:rect l="l" t="t" r="r" b="b"/>
              <a:pathLst>
                <a:path w="838" h="1586" extrusionOk="0">
                  <a:moveTo>
                    <a:pt x="222" y="1"/>
                  </a:moveTo>
                  <a:cubicBezTo>
                    <a:pt x="211" y="1"/>
                    <a:pt x="200" y="5"/>
                    <a:pt x="190" y="13"/>
                  </a:cubicBezTo>
                  <a:cubicBezTo>
                    <a:pt x="0" y="169"/>
                    <a:pt x="312" y="1585"/>
                    <a:pt x="570" y="1585"/>
                  </a:cubicBezTo>
                  <a:cubicBezTo>
                    <a:pt x="576" y="1585"/>
                    <a:pt x="582" y="1584"/>
                    <a:pt x="587" y="1583"/>
                  </a:cubicBezTo>
                  <a:cubicBezTo>
                    <a:pt x="838" y="1525"/>
                    <a:pt x="656" y="1082"/>
                    <a:pt x="656" y="1082"/>
                  </a:cubicBezTo>
                  <a:cubicBezTo>
                    <a:pt x="656" y="1082"/>
                    <a:pt x="403" y="1"/>
                    <a:pt x="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36"/>
            <p:cNvSpPr/>
            <p:nvPr/>
          </p:nvSpPr>
          <p:spPr>
            <a:xfrm>
              <a:off x="3331175" y="-2431015"/>
              <a:ext cx="633274" cy="417891"/>
            </a:xfrm>
            <a:custGeom>
              <a:avLst/>
              <a:gdLst/>
              <a:ahLst/>
              <a:cxnLst/>
              <a:rect l="l" t="t" r="r" b="b"/>
              <a:pathLst>
                <a:path w="4869" h="3213" extrusionOk="0">
                  <a:moveTo>
                    <a:pt x="530" y="1"/>
                  </a:moveTo>
                  <a:cubicBezTo>
                    <a:pt x="349" y="1"/>
                    <a:pt x="205" y="51"/>
                    <a:pt x="148" y="192"/>
                  </a:cubicBezTo>
                  <a:cubicBezTo>
                    <a:pt x="1" y="568"/>
                    <a:pt x="1638" y="2046"/>
                    <a:pt x="2230" y="2353"/>
                  </a:cubicBezTo>
                  <a:cubicBezTo>
                    <a:pt x="2767" y="2642"/>
                    <a:pt x="4223" y="3213"/>
                    <a:pt x="4614" y="3213"/>
                  </a:cubicBezTo>
                  <a:cubicBezTo>
                    <a:pt x="4653" y="3213"/>
                    <a:pt x="4682" y="3207"/>
                    <a:pt x="4697" y="3195"/>
                  </a:cubicBezTo>
                  <a:cubicBezTo>
                    <a:pt x="4868" y="3058"/>
                    <a:pt x="3378" y="1500"/>
                    <a:pt x="3049" y="1250"/>
                  </a:cubicBezTo>
                  <a:cubicBezTo>
                    <a:pt x="3049" y="1250"/>
                    <a:pt x="1945" y="386"/>
                    <a:pt x="1490" y="227"/>
                  </a:cubicBezTo>
                  <a:cubicBezTo>
                    <a:pt x="1204" y="129"/>
                    <a:pt x="819" y="1"/>
                    <a:pt x="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36"/>
            <p:cNvSpPr/>
            <p:nvPr/>
          </p:nvSpPr>
          <p:spPr>
            <a:xfrm>
              <a:off x="3572700" y="-2245937"/>
              <a:ext cx="203808" cy="121608"/>
            </a:xfrm>
            <a:custGeom>
              <a:avLst/>
              <a:gdLst/>
              <a:ahLst/>
              <a:cxnLst/>
              <a:rect l="l" t="t" r="r" b="b"/>
              <a:pathLst>
                <a:path w="1567" h="935" extrusionOk="0">
                  <a:moveTo>
                    <a:pt x="285" y="1"/>
                  </a:moveTo>
                  <a:cubicBezTo>
                    <a:pt x="249" y="1"/>
                    <a:pt x="217" y="7"/>
                    <a:pt x="191" y="20"/>
                  </a:cubicBezTo>
                  <a:cubicBezTo>
                    <a:pt x="1" y="115"/>
                    <a:pt x="1142" y="935"/>
                    <a:pt x="1408" y="935"/>
                  </a:cubicBezTo>
                  <a:cubicBezTo>
                    <a:pt x="1428" y="935"/>
                    <a:pt x="1444" y="930"/>
                    <a:pt x="1453" y="919"/>
                  </a:cubicBezTo>
                  <a:cubicBezTo>
                    <a:pt x="1566" y="771"/>
                    <a:pt x="1214" y="464"/>
                    <a:pt x="1101" y="384"/>
                  </a:cubicBezTo>
                  <a:cubicBezTo>
                    <a:pt x="923" y="265"/>
                    <a:pt x="521" y="1"/>
                    <a:pt x="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36"/>
            <p:cNvSpPr/>
            <p:nvPr/>
          </p:nvSpPr>
          <p:spPr>
            <a:xfrm>
              <a:off x="3252748" y="-1955119"/>
              <a:ext cx="720416" cy="311110"/>
            </a:xfrm>
            <a:custGeom>
              <a:avLst/>
              <a:gdLst/>
              <a:ahLst/>
              <a:cxnLst/>
              <a:rect l="l" t="t" r="r" b="b"/>
              <a:pathLst>
                <a:path w="5539" h="2392" extrusionOk="0">
                  <a:moveTo>
                    <a:pt x="2693" y="1"/>
                  </a:moveTo>
                  <a:cubicBezTo>
                    <a:pt x="2572" y="1"/>
                    <a:pt x="2451" y="9"/>
                    <a:pt x="2332" y="25"/>
                  </a:cubicBezTo>
                  <a:cubicBezTo>
                    <a:pt x="2332" y="25"/>
                    <a:pt x="0" y="116"/>
                    <a:pt x="12" y="867"/>
                  </a:cubicBezTo>
                  <a:cubicBezTo>
                    <a:pt x="23" y="1617"/>
                    <a:pt x="695" y="2356"/>
                    <a:pt x="1661" y="2391"/>
                  </a:cubicBezTo>
                  <a:cubicBezTo>
                    <a:pt x="1684" y="2391"/>
                    <a:pt x="1709" y="2392"/>
                    <a:pt x="1734" y="2392"/>
                  </a:cubicBezTo>
                  <a:cubicBezTo>
                    <a:pt x="2763" y="2392"/>
                    <a:pt x="5258" y="1733"/>
                    <a:pt x="5403" y="1367"/>
                  </a:cubicBezTo>
                  <a:cubicBezTo>
                    <a:pt x="5539" y="1011"/>
                    <a:pt x="4086" y="1"/>
                    <a:pt x="26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36"/>
            <p:cNvSpPr/>
            <p:nvPr/>
          </p:nvSpPr>
          <p:spPr>
            <a:xfrm>
              <a:off x="3552930" y="-1833901"/>
              <a:ext cx="247249" cy="75436"/>
            </a:xfrm>
            <a:custGeom>
              <a:avLst/>
              <a:gdLst/>
              <a:ahLst/>
              <a:cxnLst/>
              <a:rect l="l" t="t" r="r" b="b"/>
              <a:pathLst>
                <a:path w="1901" h="580" extrusionOk="0">
                  <a:moveTo>
                    <a:pt x="1324" y="0"/>
                  </a:moveTo>
                  <a:cubicBezTo>
                    <a:pt x="925" y="0"/>
                    <a:pt x="1" y="36"/>
                    <a:pt x="81" y="367"/>
                  </a:cubicBezTo>
                  <a:cubicBezTo>
                    <a:pt x="115" y="524"/>
                    <a:pt x="363" y="580"/>
                    <a:pt x="662" y="580"/>
                  </a:cubicBezTo>
                  <a:cubicBezTo>
                    <a:pt x="1163" y="580"/>
                    <a:pt x="1808" y="425"/>
                    <a:pt x="1844" y="332"/>
                  </a:cubicBezTo>
                  <a:cubicBezTo>
                    <a:pt x="1900" y="173"/>
                    <a:pt x="1696" y="14"/>
                    <a:pt x="1503" y="3"/>
                  </a:cubicBezTo>
                  <a:cubicBezTo>
                    <a:pt x="1503" y="3"/>
                    <a:pt x="1433"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36"/>
            <p:cNvSpPr/>
            <p:nvPr/>
          </p:nvSpPr>
          <p:spPr>
            <a:xfrm>
              <a:off x="3152080" y="-1539701"/>
              <a:ext cx="992767" cy="432978"/>
            </a:xfrm>
            <a:custGeom>
              <a:avLst/>
              <a:gdLst/>
              <a:ahLst/>
              <a:cxnLst/>
              <a:rect l="l" t="t" r="r" b="b"/>
              <a:pathLst>
                <a:path w="7633" h="3329" extrusionOk="0">
                  <a:moveTo>
                    <a:pt x="5010" y="0"/>
                  </a:moveTo>
                  <a:cubicBezTo>
                    <a:pt x="4959" y="0"/>
                    <a:pt x="4908" y="2"/>
                    <a:pt x="4858" y="4"/>
                  </a:cubicBezTo>
                  <a:cubicBezTo>
                    <a:pt x="3800" y="49"/>
                    <a:pt x="718" y="948"/>
                    <a:pt x="365" y="1926"/>
                  </a:cubicBezTo>
                  <a:cubicBezTo>
                    <a:pt x="1" y="2904"/>
                    <a:pt x="58" y="3086"/>
                    <a:pt x="683" y="3245"/>
                  </a:cubicBezTo>
                  <a:cubicBezTo>
                    <a:pt x="872" y="3293"/>
                    <a:pt x="1219" y="3329"/>
                    <a:pt x="1660" y="3329"/>
                  </a:cubicBezTo>
                  <a:cubicBezTo>
                    <a:pt x="2687" y="3329"/>
                    <a:pt x="4221" y="3137"/>
                    <a:pt x="5437" y="2460"/>
                  </a:cubicBezTo>
                  <a:cubicBezTo>
                    <a:pt x="7178" y="1482"/>
                    <a:pt x="7633" y="550"/>
                    <a:pt x="7178" y="413"/>
                  </a:cubicBezTo>
                  <a:cubicBezTo>
                    <a:pt x="7178" y="413"/>
                    <a:pt x="6032" y="0"/>
                    <a:pt x="50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36"/>
            <p:cNvSpPr/>
            <p:nvPr/>
          </p:nvSpPr>
          <p:spPr>
            <a:xfrm>
              <a:off x="3663613" y="-1444626"/>
              <a:ext cx="331789" cy="143979"/>
            </a:xfrm>
            <a:custGeom>
              <a:avLst/>
              <a:gdLst/>
              <a:ahLst/>
              <a:cxnLst/>
              <a:rect l="l" t="t" r="r" b="b"/>
              <a:pathLst>
                <a:path w="2551" h="1107" extrusionOk="0">
                  <a:moveTo>
                    <a:pt x="2062" y="1"/>
                  </a:moveTo>
                  <a:lnTo>
                    <a:pt x="2062" y="1"/>
                  </a:lnTo>
                  <a:cubicBezTo>
                    <a:pt x="2062" y="1"/>
                    <a:pt x="1107" y="183"/>
                    <a:pt x="526" y="501"/>
                  </a:cubicBezTo>
                  <a:cubicBezTo>
                    <a:pt x="19" y="795"/>
                    <a:pt x="0" y="1107"/>
                    <a:pt x="349" y="1107"/>
                  </a:cubicBezTo>
                  <a:cubicBezTo>
                    <a:pt x="391" y="1107"/>
                    <a:pt x="439" y="1102"/>
                    <a:pt x="493" y="1092"/>
                  </a:cubicBezTo>
                  <a:cubicBezTo>
                    <a:pt x="970" y="990"/>
                    <a:pt x="2551" y="137"/>
                    <a:pt x="2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36"/>
          <p:cNvGrpSpPr/>
          <p:nvPr/>
        </p:nvGrpSpPr>
        <p:grpSpPr>
          <a:xfrm flipH="1">
            <a:off x="8637139" y="1092892"/>
            <a:ext cx="451663" cy="733508"/>
            <a:chOff x="-40380" y="2434052"/>
            <a:chExt cx="468190" cy="760270"/>
          </a:xfrm>
        </p:grpSpPr>
        <p:grpSp>
          <p:nvGrpSpPr>
            <p:cNvPr id="4066" name="Google Shape;4066;p36"/>
            <p:cNvGrpSpPr/>
            <p:nvPr/>
          </p:nvGrpSpPr>
          <p:grpSpPr>
            <a:xfrm>
              <a:off x="-40380" y="2434052"/>
              <a:ext cx="223565" cy="222074"/>
              <a:chOff x="-1315460" y="2736640"/>
              <a:chExt cx="412938" cy="410184"/>
            </a:xfrm>
          </p:grpSpPr>
          <p:sp>
            <p:nvSpPr>
              <p:cNvPr id="4067" name="Google Shape;4067;p36"/>
              <p:cNvSpPr/>
              <p:nvPr/>
            </p:nvSpPr>
            <p:spPr>
              <a:xfrm>
                <a:off x="-1315460" y="2736640"/>
                <a:ext cx="412938" cy="410184"/>
              </a:xfrm>
              <a:custGeom>
                <a:avLst/>
                <a:gdLst/>
                <a:ahLst/>
                <a:cxnLst/>
                <a:rect l="l" t="t" r="r" b="b"/>
                <a:pathLst>
                  <a:path w="5098" h="5064" extrusionOk="0">
                    <a:moveTo>
                      <a:pt x="3331" y="0"/>
                    </a:moveTo>
                    <a:cubicBezTo>
                      <a:pt x="3272" y="0"/>
                      <a:pt x="3216" y="14"/>
                      <a:pt x="3162" y="42"/>
                    </a:cubicBezTo>
                    <a:cubicBezTo>
                      <a:pt x="3162" y="42"/>
                      <a:pt x="0" y="1930"/>
                      <a:pt x="114" y="2647"/>
                    </a:cubicBezTo>
                    <a:cubicBezTo>
                      <a:pt x="228" y="3375"/>
                      <a:pt x="284" y="3489"/>
                      <a:pt x="614" y="3875"/>
                    </a:cubicBezTo>
                    <a:cubicBezTo>
                      <a:pt x="944" y="4262"/>
                      <a:pt x="1502" y="4864"/>
                      <a:pt x="2331" y="4978"/>
                    </a:cubicBezTo>
                    <a:cubicBezTo>
                      <a:pt x="2747" y="5035"/>
                      <a:pt x="3136" y="5063"/>
                      <a:pt x="3470" y="5063"/>
                    </a:cubicBezTo>
                    <a:cubicBezTo>
                      <a:pt x="3805" y="5063"/>
                      <a:pt x="4083" y="5035"/>
                      <a:pt x="4277" y="4978"/>
                    </a:cubicBezTo>
                    <a:cubicBezTo>
                      <a:pt x="4663" y="4864"/>
                      <a:pt x="4879" y="3591"/>
                      <a:pt x="4993" y="2817"/>
                    </a:cubicBezTo>
                    <a:cubicBezTo>
                      <a:pt x="5098" y="2101"/>
                      <a:pt x="4063" y="0"/>
                      <a:pt x="33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36"/>
              <p:cNvSpPr/>
              <p:nvPr/>
            </p:nvSpPr>
            <p:spPr>
              <a:xfrm>
                <a:off x="-1157997" y="2834407"/>
                <a:ext cx="184356" cy="233847"/>
              </a:xfrm>
              <a:custGeom>
                <a:avLst/>
                <a:gdLst/>
                <a:ahLst/>
                <a:cxnLst/>
                <a:rect l="l" t="t" r="r" b="b"/>
                <a:pathLst>
                  <a:path w="2276" h="2887" extrusionOk="0">
                    <a:moveTo>
                      <a:pt x="1272" y="0"/>
                    </a:moveTo>
                    <a:cubicBezTo>
                      <a:pt x="840" y="0"/>
                      <a:pt x="525" y="324"/>
                      <a:pt x="387" y="507"/>
                    </a:cubicBezTo>
                    <a:cubicBezTo>
                      <a:pt x="217" y="723"/>
                      <a:pt x="1" y="1337"/>
                      <a:pt x="331" y="1724"/>
                    </a:cubicBezTo>
                    <a:cubicBezTo>
                      <a:pt x="649" y="2098"/>
                      <a:pt x="979" y="2887"/>
                      <a:pt x="1402" y="2887"/>
                    </a:cubicBezTo>
                    <a:cubicBezTo>
                      <a:pt x="1416" y="2887"/>
                      <a:pt x="1431" y="2886"/>
                      <a:pt x="1446" y="2884"/>
                    </a:cubicBezTo>
                    <a:cubicBezTo>
                      <a:pt x="1889" y="2828"/>
                      <a:pt x="1889" y="2384"/>
                      <a:pt x="1946" y="1940"/>
                    </a:cubicBezTo>
                    <a:cubicBezTo>
                      <a:pt x="1991" y="1496"/>
                      <a:pt x="2275" y="894"/>
                      <a:pt x="2162" y="780"/>
                    </a:cubicBezTo>
                    <a:cubicBezTo>
                      <a:pt x="2162" y="780"/>
                      <a:pt x="2219" y="280"/>
                      <a:pt x="1605" y="63"/>
                    </a:cubicBezTo>
                    <a:cubicBezTo>
                      <a:pt x="1487" y="19"/>
                      <a:pt x="1376" y="0"/>
                      <a:pt x="1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9" name="Google Shape;4069;p36"/>
            <p:cNvGrpSpPr/>
            <p:nvPr/>
          </p:nvGrpSpPr>
          <p:grpSpPr>
            <a:xfrm>
              <a:off x="201351" y="2615846"/>
              <a:ext cx="226459" cy="214794"/>
              <a:chOff x="-1643426" y="2452494"/>
              <a:chExt cx="418284" cy="396738"/>
            </a:xfrm>
          </p:grpSpPr>
          <p:sp>
            <p:nvSpPr>
              <p:cNvPr id="4070" name="Google Shape;4070;p36"/>
              <p:cNvSpPr/>
              <p:nvPr/>
            </p:nvSpPr>
            <p:spPr>
              <a:xfrm>
                <a:off x="-1643426" y="2452494"/>
                <a:ext cx="418284" cy="396738"/>
              </a:xfrm>
              <a:custGeom>
                <a:avLst/>
                <a:gdLst/>
                <a:ahLst/>
                <a:cxnLst/>
                <a:rect l="l" t="t" r="r" b="b"/>
                <a:pathLst>
                  <a:path w="5164" h="4898" extrusionOk="0">
                    <a:moveTo>
                      <a:pt x="2689" y="1"/>
                    </a:moveTo>
                    <a:cubicBezTo>
                      <a:pt x="2294" y="1"/>
                      <a:pt x="1975" y="47"/>
                      <a:pt x="1888" y="173"/>
                    </a:cubicBezTo>
                    <a:cubicBezTo>
                      <a:pt x="1888" y="173"/>
                      <a:pt x="1058" y="1447"/>
                      <a:pt x="671" y="2220"/>
                    </a:cubicBezTo>
                    <a:cubicBezTo>
                      <a:pt x="284" y="3004"/>
                      <a:pt x="0" y="3607"/>
                      <a:pt x="284" y="4051"/>
                    </a:cubicBezTo>
                    <a:cubicBezTo>
                      <a:pt x="557" y="4495"/>
                      <a:pt x="1001" y="4608"/>
                      <a:pt x="1388" y="4778"/>
                    </a:cubicBezTo>
                    <a:cubicBezTo>
                      <a:pt x="1581" y="4858"/>
                      <a:pt x="1817" y="4898"/>
                      <a:pt x="2040" y="4898"/>
                    </a:cubicBezTo>
                    <a:cubicBezTo>
                      <a:pt x="2264" y="4898"/>
                      <a:pt x="2474" y="4858"/>
                      <a:pt x="2616" y="4778"/>
                    </a:cubicBezTo>
                    <a:cubicBezTo>
                      <a:pt x="2889" y="4608"/>
                      <a:pt x="4277" y="3664"/>
                      <a:pt x="4550" y="3221"/>
                    </a:cubicBezTo>
                    <a:cubicBezTo>
                      <a:pt x="4834" y="2777"/>
                      <a:pt x="5164" y="2163"/>
                      <a:pt x="5107" y="1560"/>
                    </a:cubicBezTo>
                    <a:cubicBezTo>
                      <a:pt x="5050" y="946"/>
                      <a:pt x="5164" y="388"/>
                      <a:pt x="4550" y="229"/>
                    </a:cubicBezTo>
                    <a:cubicBezTo>
                      <a:pt x="4176" y="124"/>
                      <a:pt x="3331" y="1"/>
                      <a:pt x="26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36"/>
              <p:cNvSpPr/>
              <p:nvPr/>
            </p:nvSpPr>
            <p:spPr>
              <a:xfrm>
                <a:off x="-1571580" y="2577881"/>
                <a:ext cx="176013" cy="169695"/>
              </a:xfrm>
              <a:custGeom>
                <a:avLst/>
                <a:gdLst/>
                <a:ahLst/>
                <a:cxnLst/>
                <a:rect l="l" t="t" r="r" b="b"/>
                <a:pathLst>
                  <a:path w="2173" h="2095" extrusionOk="0">
                    <a:moveTo>
                      <a:pt x="1174" y="1"/>
                    </a:moveTo>
                    <a:cubicBezTo>
                      <a:pt x="1108" y="1"/>
                      <a:pt x="1049" y="21"/>
                      <a:pt x="1001" y="69"/>
                    </a:cubicBezTo>
                    <a:cubicBezTo>
                      <a:pt x="1001" y="69"/>
                      <a:pt x="444" y="842"/>
                      <a:pt x="444" y="1115"/>
                    </a:cubicBezTo>
                    <a:cubicBezTo>
                      <a:pt x="444" y="1400"/>
                      <a:pt x="1" y="1946"/>
                      <a:pt x="398" y="2059"/>
                    </a:cubicBezTo>
                    <a:cubicBezTo>
                      <a:pt x="479" y="2083"/>
                      <a:pt x="570" y="2095"/>
                      <a:pt x="664" y="2095"/>
                    </a:cubicBezTo>
                    <a:cubicBezTo>
                      <a:pt x="1021" y="2095"/>
                      <a:pt x="1436" y="1933"/>
                      <a:pt x="1616" y="1673"/>
                    </a:cubicBezTo>
                    <a:cubicBezTo>
                      <a:pt x="1831" y="1343"/>
                      <a:pt x="2172" y="899"/>
                      <a:pt x="1945" y="569"/>
                    </a:cubicBezTo>
                    <a:cubicBezTo>
                      <a:pt x="1774" y="299"/>
                      <a:pt x="1425" y="1"/>
                      <a:pt x="1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2" name="Google Shape;4072;p36"/>
            <p:cNvGrpSpPr/>
            <p:nvPr/>
          </p:nvGrpSpPr>
          <p:grpSpPr>
            <a:xfrm>
              <a:off x="-2920" y="2733549"/>
              <a:ext cx="148663" cy="265445"/>
              <a:chOff x="-803301" y="2780542"/>
              <a:chExt cx="274590" cy="490293"/>
            </a:xfrm>
          </p:grpSpPr>
          <p:sp>
            <p:nvSpPr>
              <p:cNvPr id="4073" name="Google Shape;4073;p36"/>
              <p:cNvSpPr/>
              <p:nvPr/>
            </p:nvSpPr>
            <p:spPr>
              <a:xfrm>
                <a:off x="-803301" y="2780542"/>
                <a:ext cx="274590" cy="490293"/>
              </a:xfrm>
              <a:custGeom>
                <a:avLst/>
                <a:gdLst/>
                <a:ahLst/>
                <a:cxnLst/>
                <a:rect l="l" t="t" r="r" b="b"/>
                <a:pathLst>
                  <a:path w="3390" h="6053" extrusionOk="0">
                    <a:moveTo>
                      <a:pt x="2275" y="1"/>
                    </a:moveTo>
                    <a:cubicBezTo>
                      <a:pt x="2275" y="1"/>
                      <a:pt x="330" y="558"/>
                      <a:pt x="274" y="1172"/>
                    </a:cubicBezTo>
                    <a:cubicBezTo>
                      <a:pt x="228" y="1775"/>
                      <a:pt x="1" y="2060"/>
                      <a:pt x="57" y="2992"/>
                    </a:cubicBezTo>
                    <a:cubicBezTo>
                      <a:pt x="115" y="3936"/>
                      <a:pt x="1331" y="5937"/>
                      <a:pt x="1831" y="6051"/>
                    </a:cubicBezTo>
                    <a:cubicBezTo>
                      <a:pt x="1838" y="6052"/>
                      <a:pt x="1844" y="6053"/>
                      <a:pt x="1850" y="6053"/>
                    </a:cubicBezTo>
                    <a:cubicBezTo>
                      <a:pt x="2358" y="6053"/>
                      <a:pt x="3390" y="2002"/>
                      <a:pt x="3390" y="2002"/>
                    </a:cubicBezTo>
                    <a:lnTo>
                      <a:pt x="2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36"/>
              <p:cNvSpPr/>
              <p:nvPr/>
            </p:nvSpPr>
            <p:spPr>
              <a:xfrm>
                <a:off x="-748950" y="2915082"/>
                <a:ext cx="116154" cy="203715"/>
              </a:xfrm>
              <a:custGeom>
                <a:avLst/>
                <a:gdLst/>
                <a:ahLst/>
                <a:cxnLst/>
                <a:rect l="l" t="t" r="r" b="b"/>
                <a:pathLst>
                  <a:path w="1434" h="2515" extrusionOk="0">
                    <a:moveTo>
                      <a:pt x="1274" y="0"/>
                    </a:moveTo>
                    <a:cubicBezTo>
                      <a:pt x="1274" y="0"/>
                      <a:pt x="387" y="228"/>
                      <a:pt x="273" y="672"/>
                    </a:cubicBezTo>
                    <a:cubicBezTo>
                      <a:pt x="160" y="1115"/>
                      <a:pt x="0" y="1672"/>
                      <a:pt x="217" y="2002"/>
                    </a:cubicBezTo>
                    <a:cubicBezTo>
                      <a:pt x="383" y="2243"/>
                      <a:pt x="664" y="2514"/>
                      <a:pt x="910" y="2514"/>
                    </a:cubicBezTo>
                    <a:cubicBezTo>
                      <a:pt x="1001" y="2514"/>
                      <a:pt x="1087" y="2477"/>
                      <a:pt x="1160" y="2388"/>
                    </a:cubicBezTo>
                    <a:cubicBezTo>
                      <a:pt x="1433" y="2059"/>
                      <a:pt x="1274" y="0"/>
                      <a:pt x="1274" y="0"/>
                    </a:cubicBezTo>
                    <a:close/>
                  </a:path>
                </a:pathLst>
              </a:custGeom>
              <a:solidFill>
                <a:srgbClr val="200F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36"/>
            <p:cNvGrpSpPr/>
            <p:nvPr/>
          </p:nvGrpSpPr>
          <p:grpSpPr>
            <a:xfrm>
              <a:off x="202796" y="2894928"/>
              <a:ext cx="223566" cy="299394"/>
              <a:chOff x="-1090687" y="2240600"/>
              <a:chExt cx="337203" cy="451575"/>
            </a:xfrm>
          </p:grpSpPr>
          <p:sp>
            <p:nvSpPr>
              <p:cNvPr id="4076" name="Google Shape;4076;p36"/>
              <p:cNvSpPr/>
              <p:nvPr/>
            </p:nvSpPr>
            <p:spPr>
              <a:xfrm>
                <a:off x="-1090687" y="2240600"/>
                <a:ext cx="337203" cy="451575"/>
              </a:xfrm>
              <a:custGeom>
                <a:avLst/>
                <a:gdLst/>
                <a:ahLst/>
                <a:cxnLst/>
                <a:rect l="l" t="t" r="r" b="b"/>
                <a:pathLst>
                  <a:path w="4163" h="5575" extrusionOk="0">
                    <a:moveTo>
                      <a:pt x="2362" y="1"/>
                    </a:moveTo>
                    <a:cubicBezTo>
                      <a:pt x="2204" y="1"/>
                      <a:pt x="2060" y="56"/>
                      <a:pt x="1945" y="184"/>
                    </a:cubicBezTo>
                    <a:cubicBezTo>
                      <a:pt x="1945" y="184"/>
                      <a:pt x="0" y="1571"/>
                      <a:pt x="0" y="1902"/>
                    </a:cubicBezTo>
                    <a:cubicBezTo>
                      <a:pt x="0" y="2231"/>
                      <a:pt x="114" y="2948"/>
                      <a:pt x="114" y="3289"/>
                    </a:cubicBezTo>
                    <a:cubicBezTo>
                      <a:pt x="114" y="3619"/>
                      <a:pt x="443" y="4449"/>
                      <a:pt x="1001" y="4733"/>
                    </a:cubicBezTo>
                    <a:cubicBezTo>
                      <a:pt x="1519" y="4987"/>
                      <a:pt x="2607" y="5574"/>
                      <a:pt x="3113" y="5574"/>
                    </a:cubicBezTo>
                    <a:cubicBezTo>
                      <a:pt x="3152" y="5574"/>
                      <a:pt x="3187" y="5571"/>
                      <a:pt x="3219" y="5564"/>
                    </a:cubicBezTo>
                    <a:cubicBezTo>
                      <a:pt x="3663" y="5450"/>
                      <a:pt x="3878" y="4779"/>
                      <a:pt x="3935" y="3790"/>
                    </a:cubicBezTo>
                    <a:cubicBezTo>
                      <a:pt x="3992" y="2789"/>
                      <a:pt x="4163" y="1788"/>
                      <a:pt x="3822" y="1128"/>
                    </a:cubicBezTo>
                    <a:cubicBezTo>
                      <a:pt x="3568" y="611"/>
                      <a:pt x="2889" y="1"/>
                      <a:pt x="2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36"/>
              <p:cNvSpPr/>
              <p:nvPr/>
            </p:nvSpPr>
            <p:spPr>
              <a:xfrm>
                <a:off x="-964490" y="2319574"/>
                <a:ext cx="138186" cy="181116"/>
              </a:xfrm>
              <a:custGeom>
                <a:avLst/>
                <a:gdLst/>
                <a:ahLst/>
                <a:cxnLst/>
                <a:rect l="l" t="t" r="r" b="b"/>
                <a:pathLst>
                  <a:path w="1706" h="2236" extrusionOk="0">
                    <a:moveTo>
                      <a:pt x="1009" y="0"/>
                    </a:moveTo>
                    <a:cubicBezTo>
                      <a:pt x="953" y="0"/>
                      <a:pt x="893" y="12"/>
                      <a:pt x="831" y="40"/>
                    </a:cubicBezTo>
                    <a:cubicBezTo>
                      <a:pt x="444" y="199"/>
                      <a:pt x="103" y="540"/>
                      <a:pt x="46" y="869"/>
                    </a:cubicBezTo>
                    <a:cubicBezTo>
                      <a:pt x="0" y="1200"/>
                      <a:pt x="387" y="1973"/>
                      <a:pt x="1046" y="2200"/>
                    </a:cubicBezTo>
                    <a:cubicBezTo>
                      <a:pt x="1122" y="2225"/>
                      <a:pt x="1188" y="2236"/>
                      <a:pt x="1246" y="2236"/>
                    </a:cubicBezTo>
                    <a:cubicBezTo>
                      <a:pt x="1706" y="2236"/>
                      <a:pt x="1661" y="1543"/>
                      <a:pt x="1661" y="1200"/>
                    </a:cubicBezTo>
                    <a:cubicBezTo>
                      <a:pt x="1661" y="813"/>
                      <a:pt x="1490" y="313"/>
                      <a:pt x="1490" y="313"/>
                    </a:cubicBezTo>
                    <a:cubicBezTo>
                      <a:pt x="1490" y="313"/>
                      <a:pt x="1298" y="0"/>
                      <a:pt x="10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9_1">
    <p:bg>
      <p:bgPr>
        <a:solidFill>
          <a:schemeClr val="dk1"/>
        </a:solidFill>
        <a:effectLst/>
      </p:bgPr>
    </p:bg>
    <p:spTree>
      <p:nvGrpSpPr>
        <p:cNvPr id="1" name="Shape 4078"/>
        <p:cNvGrpSpPr/>
        <p:nvPr/>
      </p:nvGrpSpPr>
      <p:grpSpPr>
        <a:xfrm>
          <a:off x="0" y="0"/>
          <a:ext cx="0" cy="0"/>
          <a:chOff x="0" y="0"/>
          <a:chExt cx="0" cy="0"/>
        </a:xfrm>
      </p:grpSpPr>
      <p:sp>
        <p:nvSpPr>
          <p:cNvPr id="4079" name="Google Shape;4079;p37"/>
          <p:cNvSpPr/>
          <p:nvPr/>
        </p:nvSpPr>
        <p:spPr>
          <a:xfrm rot="5822929">
            <a:off x="4279146" y="4459590"/>
            <a:ext cx="1201603" cy="1688754"/>
          </a:xfrm>
          <a:custGeom>
            <a:avLst/>
            <a:gdLst/>
            <a:ahLst/>
            <a:cxnLst/>
            <a:rect l="l" t="t" r="r" b="b"/>
            <a:pathLst>
              <a:path w="11556" h="16241" extrusionOk="0">
                <a:moveTo>
                  <a:pt x="11385" y="0"/>
                </a:moveTo>
                <a:cubicBezTo>
                  <a:pt x="11385" y="0"/>
                  <a:pt x="10965" y="285"/>
                  <a:pt x="10760" y="330"/>
                </a:cubicBezTo>
                <a:cubicBezTo>
                  <a:pt x="10543" y="376"/>
                  <a:pt x="9247" y="1081"/>
                  <a:pt x="8372" y="1126"/>
                </a:cubicBezTo>
                <a:cubicBezTo>
                  <a:pt x="7495" y="1172"/>
                  <a:pt x="7905" y="1331"/>
                  <a:pt x="7154" y="1718"/>
                </a:cubicBezTo>
                <a:cubicBezTo>
                  <a:pt x="6404" y="2093"/>
                  <a:pt x="6029" y="2173"/>
                  <a:pt x="5278" y="2218"/>
                </a:cubicBezTo>
                <a:cubicBezTo>
                  <a:pt x="4516" y="2252"/>
                  <a:pt x="4356" y="2468"/>
                  <a:pt x="3310" y="3014"/>
                </a:cubicBezTo>
                <a:cubicBezTo>
                  <a:pt x="2264" y="3560"/>
                  <a:pt x="1093" y="4140"/>
                  <a:pt x="1093" y="4140"/>
                </a:cubicBezTo>
                <a:cubicBezTo>
                  <a:pt x="1093" y="4140"/>
                  <a:pt x="1593" y="6153"/>
                  <a:pt x="1422" y="6528"/>
                </a:cubicBezTo>
                <a:cubicBezTo>
                  <a:pt x="1252" y="6904"/>
                  <a:pt x="1" y="11840"/>
                  <a:pt x="1" y="11840"/>
                </a:cubicBezTo>
                <a:lnTo>
                  <a:pt x="80" y="12727"/>
                </a:lnTo>
                <a:cubicBezTo>
                  <a:pt x="80" y="12727"/>
                  <a:pt x="2094" y="14478"/>
                  <a:pt x="3094" y="14820"/>
                </a:cubicBezTo>
                <a:cubicBezTo>
                  <a:pt x="4106" y="15149"/>
                  <a:pt x="4436" y="15104"/>
                  <a:pt x="5357" y="15399"/>
                </a:cubicBezTo>
                <a:cubicBezTo>
                  <a:pt x="5819" y="15547"/>
                  <a:pt x="6112" y="15579"/>
                  <a:pt x="6447" y="15579"/>
                </a:cubicBezTo>
                <a:cubicBezTo>
                  <a:pt x="6691" y="15579"/>
                  <a:pt x="6958" y="15562"/>
                  <a:pt x="7328" y="15562"/>
                </a:cubicBezTo>
                <a:cubicBezTo>
                  <a:pt x="7463" y="15562"/>
                  <a:pt x="7613" y="15564"/>
                  <a:pt x="7780" y="15570"/>
                </a:cubicBezTo>
                <a:cubicBezTo>
                  <a:pt x="9042" y="15604"/>
                  <a:pt x="8792" y="15604"/>
                  <a:pt x="9793" y="15866"/>
                </a:cubicBezTo>
                <a:cubicBezTo>
                  <a:pt x="10794" y="16116"/>
                  <a:pt x="11556" y="16241"/>
                  <a:pt x="11556" y="16241"/>
                </a:cubicBezTo>
                <a:lnTo>
                  <a:pt x="113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0" name="Google Shape;4080;p37"/>
          <p:cNvGrpSpPr/>
          <p:nvPr/>
        </p:nvGrpSpPr>
        <p:grpSpPr>
          <a:xfrm rot="10800000">
            <a:off x="7088797" y="3089152"/>
            <a:ext cx="2203418" cy="2509019"/>
            <a:chOff x="5076050" y="2494226"/>
            <a:chExt cx="2203418" cy="2509019"/>
          </a:xfrm>
        </p:grpSpPr>
        <p:sp>
          <p:nvSpPr>
            <p:cNvPr id="4081" name="Google Shape;4081;p37"/>
            <p:cNvSpPr/>
            <p:nvPr/>
          </p:nvSpPr>
          <p:spPr>
            <a:xfrm>
              <a:off x="5076050" y="2494226"/>
              <a:ext cx="2203418" cy="2509019"/>
            </a:xfrm>
            <a:custGeom>
              <a:avLst/>
              <a:gdLst/>
              <a:ahLst/>
              <a:cxnLst/>
              <a:rect l="l" t="t" r="r" b="b"/>
              <a:pathLst>
                <a:path w="15992" h="18210" extrusionOk="0">
                  <a:moveTo>
                    <a:pt x="13273" y="0"/>
                  </a:moveTo>
                  <a:lnTo>
                    <a:pt x="10930" y="455"/>
                  </a:lnTo>
                  <a:cubicBezTo>
                    <a:pt x="10930" y="455"/>
                    <a:pt x="10088" y="705"/>
                    <a:pt x="9463" y="922"/>
                  </a:cubicBezTo>
                  <a:cubicBezTo>
                    <a:pt x="8837" y="1127"/>
                    <a:pt x="8371" y="1172"/>
                    <a:pt x="7462" y="1297"/>
                  </a:cubicBezTo>
                  <a:cubicBezTo>
                    <a:pt x="6540" y="1422"/>
                    <a:pt x="6324" y="1251"/>
                    <a:pt x="5152" y="1502"/>
                  </a:cubicBezTo>
                  <a:cubicBezTo>
                    <a:pt x="5141" y="1513"/>
                    <a:pt x="5130" y="1513"/>
                    <a:pt x="5119" y="1513"/>
                  </a:cubicBezTo>
                  <a:cubicBezTo>
                    <a:pt x="4925" y="1559"/>
                    <a:pt x="4755" y="1593"/>
                    <a:pt x="4606" y="1627"/>
                  </a:cubicBezTo>
                  <a:cubicBezTo>
                    <a:pt x="4505" y="1650"/>
                    <a:pt x="4414" y="1673"/>
                    <a:pt x="4323" y="1695"/>
                  </a:cubicBezTo>
                  <a:cubicBezTo>
                    <a:pt x="4242" y="1718"/>
                    <a:pt x="4163" y="1729"/>
                    <a:pt x="4095" y="1752"/>
                  </a:cubicBezTo>
                  <a:cubicBezTo>
                    <a:pt x="3936" y="1786"/>
                    <a:pt x="3799" y="1820"/>
                    <a:pt x="3674" y="1843"/>
                  </a:cubicBezTo>
                  <a:lnTo>
                    <a:pt x="3367" y="1877"/>
                  </a:lnTo>
                  <a:cubicBezTo>
                    <a:pt x="3299" y="1883"/>
                    <a:pt x="3231" y="1886"/>
                    <a:pt x="3160" y="1886"/>
                  </a:cubicBezTo>
                  <a:cubicBezTo>
                    <a:pt x="3089" y="1886"/>
                    <a:pt x="3015" y="1883"/>
                    <a:pt x="2935" y="1877"/>
                  </a:cubicBezTo>
                  <a:cubicBezTo>
                    <a:pt x="2264" y="1843"/>
                    <a:pt x="171" y="1797"/>
                    <a:pt x="171" y="1797"/>
                  </a:cubicBezTo>
                  <a:lnTo>
                    <a:pt x="137" y="5232"/>
                  </a:lnTo>
                  <a:lnTo>
                    <a:pt x="125" y="5664"/>
                  </a:lnTo>
                  <a:lnTo>
                    <a:pt x="103" y="8292"/>
                  </a:lnTo>
                  <a:lnTo>
                    <a:pt x="92" y="8826"/>
                  </a:lnTo>
                  <a:lnTo>
                    <a:pt x="80" y="9293"/>
                  </a:lnTo>
                  <a:lnTo>
                    <a:pt x="80" y="9850"/>
                  </a:lnTo>
                  <a:lnTo>
                    <a:pt x="69" y="10339"/>
                  </a:lnTo>
                  <a:lnTo>
                    <a:pt x="69" y="10885"/>
                  </a:lnTo>
                  <a:lnTo>
                    <a:pt x="46" y="12556"/>
                  </a:lnTo>
                  <a:lnTo>
                    <a:pt x="34" y="14047"/>
                  </a:lnTo>
                  <a:lnTo>
                    <a:pt x="34" y="14547"/>
                  </a:lnTo>
                  <a:lnTo>
                    <a:pt x="34" y="14934"/>
                  </a:lnTo>
                  <a:lnTo>
                    <a:pt x="24" y="15058"/>
                  </a:lnTo>
                  <a:lnTo>
                    <a:pt x="24" y="15491"/>
                  </a:lnTo>
                  <a:lnTo>
                    <a:pt x="24" y="16208"/>
                  </a:lnTo>
                  <a:lnTo>
                    <a:pt x="1" y="17914"/>
                  </a:lnTo>
                  <a:lnTo>
                    <a:pt x="1047" y="18209"/>
                  </a:lnTo>
                  <a:cubicBezTo>
                    <a:pt x="1047" y="18209"/>
                    <a:pt x="1434" y="17868"/>
                    <a:pt x="1684" y="17197"/>
                  </a:cubicBezTo>
                  <a:cubicBezTo>
                    <a:pt x="1934" y="16537"/>
                    <a:pt x="1968" y="16287"/>
                    <a:pt x="2389" y="15741"/>
                  </a:cubicBezTo>
                  <a:cubicBezTo>
                    <a:pt x="2809" y="15195"/>
                    <a:pt x="2184" y="14854"/>
                    <a:pt x="3481" y="14229"/>
                  </a:cubicBezTo>
                  <a:cubicBezTo>
                    <a:pt x="4777" y="13603"/>
                    <a:pt x="4402" y="14024"/>
                    <a:pt x="5323" y="13102"/>
                  </a:cubicBezTo>
                  <a:cubicBezTo>
                    <a:pt x="5357" y="13057"/>
                    <a:pt x="5403" y="13023"/>
                    <a:pt x="5437" y="12978"/>
                  </a:cubicBezTo>
                  <a:cubicBezTo>
                    <a:pt x="5585" y="12841"/>
                    <a:pt x="5698" y="12716"/>
                    <a:pt x="5801" y="12614"/>
                  </a:cubicBezTo>
                  <a:cubicBezTo>
                    <a:pt x="5880" y="12523"/>
                    <a:pt x="5960" y="12443"/>
                    <a:pt x="6017" y="12374"/>
                  </a:cubicBezTo>
                  <a:cubicBezTo>
                    <a:pt x="6153" y="12227"/>
                    <a:pt x="6256" y="12113"/>
                    <a:pt x="6358" y="11999"/>
                  </a:cubicBezTo>
                  <a:cubicBezTo>
                    <a:pt x="6403" y="11954"/>
                    <a:pt x="6461" y="11897"/>
                    <a:pt x="6506" y="11840"/>
                  </a:cubicBezTo>
                  <a:cubicBezTo>
                    <a:pt x="6574" y="11772"/>
                    <a:pt x="6631" y="11704"/>
                    <a:pt x="6711" y="11624"/>
                  </a:cubicBezTo>
                  <a:cubicBezTo>
                    <a:pt x="6734" y="11601"/>
                    <a:pt x="6756" y="11578"/>
                    <a:pt x="6790" y="11555"/>
                  </a:cubicBezTo>
                  <a:cubicBezTo>
                    <a:pt x="6881" y="11454"/>
                    <a:pt x="6984" y="11385"/>
                    <a:pt x="7075" y="11340"/>
                  </a:cubicBezTo>
                  <a:cubicBezTo>
                    <a:pt x="7131" y="11317"/>
                    <a:pt x="7177" y="11294"/>
                    <a:pt x="7234" y="11272"/>
                  </a:cubicBezTo>
                  <a:cubicBezTo>
                    <a:pt x="7575" y="11158"/>
                    <a:pt x="7939" y="11181"/>
                    <a:pt x="8462" y="10714"/>
                  </a:cubicBezTo>
                  <a:cubicBezTo>
                    <a:pt x="9213" y="10043"/>
                    <a:pt x="9509" y="9839"/>
                    <a:pt x="10305" y="9338"/>
                  </a:cubicBezTo>
                  <a:cubicBezTo>
                    <a:pt x="11101" y="8826"/>
                    <a:pt x="11135" y="9122"/>
                    <a:pt x="11897" y="8416"/>
                  </a:cubicBezTo>
                  <a:cubicBezTo>
                    <a:pt x="12648" y="7700"/>
                    <a:pt x="13523" y="7700"/>
                    <a:pt x="14069" y="7575"/>
                  </a:cubicBezTo>
                  <a:cubicBezTo>
                    <a:pt x="14615" y="7450"/>
                    <a:pt x="15616" y="6950"/>
                    <a:pt x="15616" y="6950"/>
                  </a:cubicBezTo>
                  <a:lnTo>
                    <a:pt x="15991" y="5358"/>
                  </a:lnTo>
                  <a:lnTo>
                    <a:pt x="15286" y="3640"/>
                  </a:lnTo>
                  <a:lnTo>
                    <a:pt x="15070" y="1797"/>
                  </a:lnTo>
                  <a:lnTo>
                    <a:pt x="14445" y="626"/>
                  </a:lnTo>
                  <a:lnTo>
                    <a:pt x="13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37"/>
            <p:cNvSpPr/>
            <p:nvPr/>
          </p:nvSpPr>
          <p:spPr>
            <a:xfrm>
              <a:off x="5152794" y="3132291"/>
              <a:ext cx="501528" cy="205158"/>
            </a:xfrm>
            <a:custGeom>
              <a:avLst/>
              <a:gdLst/>
              <a:ahLst/>
              <a:cxnLst/>
              <a:rect l="l" t="t" r="r" b="b"/>
              <a:pathLst>
                <a:path w="3640" h="1489" extrusionOk="0">
                  <a:moveTo>
                    <a:pt x="353" y="0"/>
                  </a:moveTo>
                  <a:cubicBezTo>
                    <a:pt x="132" y="0"/>
                    <a:pt x="1" y="32"/>
                    <a:pt x="1" y="32"/>
                  </a:cubicBezTo>
                  <a:cubicBezTo>
                    <a:pt x="1" y="32"/>
                    <a:pt x="410" y="442"/>
                    <a:pt x="1082" y="692"/>
                  </a:cubicBezTo>
                  <a:cubicBezTo>
                    <a:pt x="1752" y="942"/>
                    <a:pt x="1923" y="1033"/>
                    <a:pt x="2343" y="1159"/>
                  </a:cubicBezTo>
                  <a:cubicBezTo>
                    <a:pt x="2765" y="1283"/>
                    <a:pt x="3640" y="1488"/>
                    <a:pt x="3640" y="1488"/>
                  </a:cubicBezTo>
                  <a:cubicBezTo>
                    <a:pt x="3640" y="1488"/>
                    <a:pt x="2548" y="942"/>
                    <a:pt x="2093" y="692"/>
                  </a:cubicBezTo>
                  <a:cubicBezTo>
                    <a:pt x="1627" y="442"/>
                    <a:pt x="1456" y="192"/>
                    <a:pt x="922" y="67"/>
                  </a:cubicBezTo>
                  <a:cubicBezTo>
                    <a:pt x="699" y="16"/>
                    <a:pt x="505" y="0"/>
                    <a:pt x="3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37"/>
            <p:cNvSpPr/>
            <p:nvPr/>
          </p:nvSpPr>
          <p:spPr>
            <a:xfrm>
              <a:off x="5550845" y="3135047"/>
              <a:ext cx="124004" cy="165201"/>
            </a:xfrm>
            <a:custGeom>
              <a:avLst/>
              <a:gdLst/>
              <a:ahLst/>
              <a:cxnLst/>
              <a:rect l="l" t="t" r="r" b="b"/>
              <a:pathLst>
                <a:path w="900" h="1199" extrusionOk="0">
                  <a:moveTo>
                    <a:pt x="51" y="1"/>
                  </a:moveTo>
                  <a:cubicBezTo>
                    <a:pt x="17" y="1"/>
                    <a:pt x="0" y="26"/>
                    <a:pt x="0" y="92"/>
                  </a:cubicBezTo>
                  <a:cubicBezTo>
                    <a:pt x="0" y="92"/>
                    <a:pt x="58" y="490"/>
                    <a:pt x="137" y="661"/>
                  </a:cubicBezTo>
                  <a:cubicBezTo>
                    <a:pt x="228" y="820"/>
                    <a:pt x="376" y="990"/>
                    <a:pt x="478" y="1059"/>
                  </a:cubicBezTo>
                  <a:cubicBezTo>
                    <a:pt x="563" y="1106"/>
                    <a:pt x="662" y="1199"/>
                    <a:pt x="733" y="1199"/>
                  </a:cubicBezTo>
                  <a:cubicBezTo>
                    <a:pt x="748" y="1199"/>
                    <a:pt x="762" y="1194"/>
                    <a:pt x="774" y="1184"/>
                  </a:cubicBezTo>
                  <a:cubicBezTo>
                    <a:pt x="831" y="1116"/>
                    <a:pt x="899" y="968"/>
                    <a:pt x="808" y="798"/>
                  </a:cubicBezTo>
                  <a:cubicBezTo>
                    <a:pt x="728" y="638"/>
                    <a:pt x="308" y="115"/>
                    <a:pt x="182" y="47"/>
                  </a:cubicBezTo>
                  <a:cubicBezTo>
                    <a:pt x="124" y="20"/>
                    <a:pt x="80" y="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37"/>
            <p:cNvSpPr/>
            <p:nvPr/>
          </p:nvSpPr>
          <p:spPr>
            <a:xfrm>
              <a:off x="5400387" y="3038049"/>
              <a:ext cx="103612" cy="175397"/>
            </a:xfrm>
            <a:custGeom>
              <a:avLst/>
              <a:gdLst/>
              <a:ahLst/>
              <a:cxnLst/>
              <a:rect l="l" t="t" r="r" b="b"/>
              <a:pathLst>
                <a:path w="752" h="1273" extrusionOk="0">
                  <a:moveTo>
                    <a:pt x="149" y="0"/>
                  </a:moveTo>
                  <a:cubicBezTo>
                    <a:pt x="149" y="0"/>
                    <a:pt x="1" y="102"/>
                    <a:pt x="23" y="170"/>
                  </a:cubicBezTo>
                  <a:cubicBezTo>
                    <a:pt x="23" y="170"/>
                    <a:pt x="46" y="671"/>
                    <a:pt x="205" y="898"/>
                  </a:cubicBezTo>
                  <a:cubicBezTo>
                    <a:pt x="349" y="1089"/>
                    <a:pt x="516" y="1273"/>
                    <a:pt x="620" y="1273"/>
                  </a:cubicBezTo>
                  <a:cubicBezTo>
                    <a:pt x="640" y="1273"/>
                    <a:pt x="657" y="1266"/>
                    <a:pt x="672" y="1251"/>
                  </a:cubicBezTo>
                  <a:cubicBezTo>
                    <a:pt x="751" y="1171"/>
                    <a:pt x="751" y="751"/>
                    <a:pt x="672" y="580"/>
                  </a:cubicBezTo>
                  <a:cubicBezTo>
                    <a:pt x="581" y="421"/>
                    <a:pt x="149"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37"/>
            <p:cNvSpPr/>
            <p:nvPr/>
          </p:nvSpPr>
          <p:spPr>
            <a:xfrm>
              <a:off x="5190409" y="3005670"/>
              <a:ext cx="172504" cy="124693"/>
            </a:xfrm>
            <a:custGeom>
              <a:avLst/>
              <a:gdLst/>
              <a:ahLst/>
              <a:cxnLst/>
              <a:rect l="l" t="t" r="r" b="b"/>
              <a:pathLst>
                <a:path w="1252" h="905" extrusionOk="0">
                  <a:moveTo>
                    <a:pt x="92" y="1"/>
                  </a:moveTo>
                  <a:cubicBezTo>
                    <a:pt x="38" y="1"/>
                    <a:pt x="3" y="13"/>
                    <a:pt x="1" y="41"/>
                  </a:cubicBezTo>
                  <a:cubicBezTo>
                    <a:pt x="1" y="41"/>
                    <a:pt x="160" y="440"/>
                    <a:pt x="387" y="565"/>
                  </a:cubicBezTo>
                  <a:cubicBezTo>
                    <a:pt x="592" y="672"/>
                    <a:pt x="1022" y="904"/>
                    <a:pt x="1162" y="904"/>
                  </a:cubicBezTo>
                  <a:cubicBezTo>
                    <a:pt x="1186" y="904"/>
                    <a:pt x="1201" y="898"/>
                    <a:pt x="1206" y="883"/>
                  </a:cubicBezTo>
                  <a:cubicBezTo>
                    <a:pt x="1252" y="781"/>
                    <a:pt x="910" y="314"/>
                    <a:pt x="774" y="213"/>
                  </a:cubicBezTo>
                  <a:cubicBezTo>
                    <a:pt x="660" y="133"/>
                    <a:pt x="271"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37"/>
            <p:cNvSpPr/>
            <p:nvPr/>
          </p:nvSpPr>
          <p:spPr>
            <a:xfrm>
              <a:off x="5434833" y="3355635"/>
              <a:ext cx="207087" cy="68340"/>
            </a:xfrm>
            <a:custGeom>
              <a:avLst/>
              <a:gdLst/>
              <a:ahLst/>
              <a:cxnLst/>
              <a:rect l="l" t="t" r="r" b="b"/>
              <a:pathLst>
                <a:path w="1503" h="496" extrusionOk="0">
                  <a:moveTo>
                    <a:pt x="998" y="0"/>
                  </a:moveTo>
                  <a:cubicBezTo>
                    <a:pt x="913" y="0"/>
                    <a:pt x="831" y="4"/>
                    <a:pt x="774" y="15"/>
                  </a:cubicBezTo>
                  <a:cubicBezTo>
                    <a:pt x="604" y="61"/>
                    <a:pt x="205" y="163"/>
                    <a:pt x="104" y="266"/>
                  </a:cubicBezTo>
                  <a:cubicBezTo>
                    <a:pt x="1" y="368"/>
                    <a:pt x="149" y="459"/>
                    <a:pt x="319" y="481"/>
                  </a:cubicBezTo>
                  <a:cubicBezTo>
                    <a:pt x="374" y="489"/>
                    <a:pt x="469" y="496"/>
                    <a:pt x="577" y="496"/>
                  </a:cubicBezTo>
                  <a:cubicBezTo>
                    <a:pt x="781" y="496"/>
                    <a:pt x="1031" y="472"/>
                    <a:pt x="1150" y="390"/>
                  </a:cubicBezTo>
                  <a:cubicBezTo>
                    <a:pt x="1343" y="266"/>
                    <a:pt x="1502" y="38"/>
                    <a:pt x="1343" y="15"/>
                  </a:cubicBezTo>
                  <a:cubicBezTo>
                    <a:pt x="1343" y="15"/>
                    <a:pt x="1166" y="0"/>
                    <a:pt x="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37"/>
            <p:cNvSpPr/>
            <p:nvPr/>
          </p:nvSpPr>
          <p:spPr>
            <a:xfrm>
              <a:off x="5209285" y="3304518"/>
              <a:ext cx="239879" cy="72474"/>
            </a:xfrm>
            <a:custGeom>
              <a:avLst/>
              <a:gdLst/>
              <a:ahLst/>
              <a:cxnLst/>
              <a:rect l="l" t="t" r="r" b="b"/>
              <a:pathLst>
                <a:path w="1741" h="526" extrusionOk="0">
                  <a:moveTo>
                    <a:pt x="1260" y="1"/>
                  </a:moveTo>
                  <a:cubicBezTo>
                    <a:pt x="1189" y="1"/>
                    <a:pt x="1100" y="3"/>
                    <a:pt x="990" y="11"/>
                  </a:cubicBezTo>
                  <a:cubicBezTo>
                    <a:pt x="649" y="33"/>
                    <a:pt x="490" y="11"/>
                    <a:pt x="364" y="113"/>
                  </a:cubicBezTo>
                  <a:cubicBezTo>
                    <a:pt x="239" y="215"/>
                    <a:pt x="0" y="329"/>
                    <a:pt x="91" y="409"/>
                  </a:cubicBezTo>
                  <a:cubicBezTo>
                    <a:pt x="153" y="471"/>
                    <a:pt x="408" y="526"/>
                    <a:pt x="705" y="526"/>
                  </a:cubicBezTo>
                  <a:cubicBezTo>
                    <a:pt x="790" y="526"/>
                    <a:pt x="879" y="521"/>
                    <a:pt x="967" y="511"/>
                  </a:cubicBezTo>
                  <a:cubicBezTo>
                    <a:pt x="1365" y="477"/>
                    <a:pt x="1615" y="409"/>
                    <a:pt x="1683" y="306"/>
                  </a:cubicBezTo>
                  <a:cubicBezTo>
                    <a:pt x="1741" y="204"/>
                    <a:pt x="1570" y="11"/>
                    <a:pt x="1468" y="11"/>
                  </a:cubicBezTo>
                  <a:cubicBezTo>
                    <a:pt x="1468" y="11"/>
                    <a:pt x="1402" y="1"/>
                    <a:pt x="12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37"/>
            <p:cNvSpPr/>
            <p:nvPr/>
          </p:nvSpPr>
          <p:spPr>
            <a:xfrm>
              <a:off x="5093273" y="3210276"/>
              <a:ext cx="174157" cy="77020"/>
            </a:xfrm>
            <a:custGeom>
              <a:avLst/>
              <a:gdLst/>
              <a:ahLst/>
              <a:cxnLst/>
              <a:rect l="l" t="t" r="r" b="b"/>
              <a:pathLst>
                <a:path w="1264" h="559" extrusionOk="0">
                  <a:moveTo>
                    <a:pt x="445" y="1"/>
                  </a:moveTo>
                  <a:cubicBezTo>
                    <a:pt x="433" y="1"/>
                    <a:pt x="422" y="1"/>
                    <a:pt x="410" y="1"/>
                  </a:cubicBezTo>
                  <a:cubicBezTo>
                    <a:pt x="273" y="12"/>
                    <a:pt x="137" y="24"/>
                    <a:pt x="12" y="35"/>
                  </a:cubicBezTo>
                  <a:lnTo>
                    <a:pt x="0" y="467"/>
                  </a:lnTo>
                  <a:cubicBezTo>
                    <a:pt x="210" y="520"/>
                    <a:pt x="440" y="559"/>
                    <a:pt x="618" y="559"/>
                  </a:cubicBezTo>
                  <a:cubicBezTo>
                    <a:pt x="672" y="559"/>
                    <a:pt x="721" y="555"/>
                    <a:pt x="763" y="547"/>
                  </a:cubicBezTo>
                  <a:cubicBezTo>
                    <a:pt x="1115" y="490"/>
                    <a:pt x="1263" y="490"/>
                    <a:pt x="1263" y="399"/>
                  </a:cubicBezTo>
                  <a:cubicBezTo>
                    <a:pt x="1263" y="320"/>
                    <a:pt x="1183" y="171"/>
                    <a:pt x="1036" y="149"/>
                  </a:cubicBezTo>
                  <a:cubicBezTo>
                    <a:pt x="1036" y="149"/>
                    <a:pt x="761" y="1"/>
                    <a:pt x="4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37"/>
            <p:cNvSpPr/>
            <p:nvPr/>
          </p:nvSpPr>
          <p:spPr>
            <a:xfrm>
              <a:off x="5710671" y="2702689"/>
              <a:ext cx="258756" cy="158312"/>
            </a:xfrm>
            <a:custGeom>
              <a:avLst/>
              <a:gdLst/>
              <a:ahLst/>
              <a:cxnLst/>
              <a:rect l="l" t="t" r="r" b="b"/>
              <a:pathLst>
                <a:path w="1878" h="1149" extrusionOk="0">
                  <a:moveTo>
                    <a:pt x="513" y="0"/>
                  </a:moveTo>
                  <a:cubicBezTo>
                    <a:pt x="319" y="46"/>
                    <a:pt x="149" y="80"/>
                    <a:pt x="0" y="114"/>
                  </a:cubicBezTo>
                  <a:cubicBezTo>
                    <a:pt x="364" y="433"/>
                    <a:pt x="490" y="706"/>
                    <a:pt x="979" y="921"/>
                  </a:cubicBezTo>
                  <a:cubicBezTo>
                    <a:pt x="1445" y="1139"/>
                    <a:pt x="1807" y="1149"/>
                    <a:pt x="1868" y="1149"/>
                  </a:cubicBezTo>
                  <a:cubicBezTo>
                    <a:pt x="1874" y="1149"/>
                    <a:pt x="1877" y="1149"/>
                    <a:pt x="1877" y="1149"/>
                  </a:cubicBezTo>
                  <a:cubicBezTo>
                    <a:pt x="1877" y="1149"/>
                    <a:pt x="1547" y="660"/>
                    <a:pt x="945" y="273"/>
                  </a:cubicBezTo>
                  <a:cubicBezTo>
                    <a:pt x="763" y="160"/>
                    <a:pt x="626" y="80"/>
                    <a:pt x="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37"/>
            <p:cNvSpPr/>
            <p:nvPr/>
          </p:nvSpPr>
          <p:spPr>
            <a:xfrm>
              <a:off x="5539960" y="2748019"/>
              <a:ext cx="42299" cy="33481"/>
            </a:xfrm>
            <a:custGeom>
              <a:avLst/>
              <a:gdLst/>
              <a:ahLst/>
              <a:cxnLst/>
              <a:rect l="l" t="t" r="r" b="b"/>
              <a:pathLst>
                <a:path w="307" h="243" extrusionOk="0">
                  <a:moveTo>
                    <a:pt x="307" y="1"/>
                  </a:moveTo>
                  <a:lnTo>
                    <a:pt x="0" y="35"/>
                  </a:lnTo>
                  <a:cubicBezTo>
                    <a:pt x="46" y="104"/>
                    <a:pt x="79" y="149"/>
                    <a:pt x="102" y="172"/>
                  </a:cubicBezTo>
                  <a:cubicBezTo>
                    <a:pt x="162" y="214"/>
                    <a:pt x="206" y="243"/>
                    <a:pt x="238" y="243"/>
                  </a:cubicBezTo>
                  <a:cubicBezTo>
                    <a:pt x="267" y="243"/>
                    <a:pt x="285" y="219"/>
                    <a:pt x="296" y="160"/>
                  </a:cubicBezTo>
                  <a:cubicBezTo>
                    <a:pt x="296" y="160"/>
                    <a:pt x="307" y="92"/>
                    <a:pt x="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37"/>
            <p:cNvSpPr/>
            <p:nvPr/>
          </p:nvSpPr>
          <p:spPr>
            <a:xfrm>
              <a:off x="5624558" y="2718258"/>
              <a:ext cx="94105" cy="185180"/>
            </a:xfrm>
            <a:custGeom>
              <a:avLst/>
              <a:gdLst/>
              <a:ahLst/>
              <a:cxnLst/>
              <a:rect l="l" t="t" r="r" b="b"/>
              <a:pathLst>
                <a:path w="683" h="1344" extrusionOk="0">
                  <a:moveTo>
                    <a:pt x="219" y="1"/>
                  </a:moveTo>
                  <a:cubicBezTo>
                    <a:pt x="206" y="1"/>
                    <a:pt x="194" y="4"/>
                    <a:pt x="182" y="12"/>
                  </a:cubicBezTo>
                  <a:cubicBezTo>
                    <a:pt x="91" y="80"/>
                    <a:pt x="0" y="490"/>
                    <a:pt x="57" y="672"/>
                  </a:cubicBezTo>
                  <a:cubicBezTo>
                    <a:pt x="102" y="854"/>
                    <a:pt x="455" y="1343"/>
                    <a:pt x="455" y="1343"/>
                  </a:cubicBezTo>
                  <a:cubicBezTo>
                    <a:pt x="455" y="1343"/>
                    <a:pt x="615" y="1275"/>
                    <a:pt x="603" y="1207"/>
                  </a:cubicBezTo>
                  <a:cubicBezTo>
                    <a:pt x="603" y="1207"/>
                    <a:pt x="683" y="706"/>
                    <a:pt x="569" y="456"/>
                  </a:cubicBezTo>
                  <a:cubicBezTo>
                    <a:pt x="458" y="224"/>
                    <a:pt x="320" y="1"/>
                    <a:pt x="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37"/>
            <p:cNvSpPr/>
            <p:nvPr/>
          </p:nvSpPr>
          <p:spPr>
            <a:xfrm>
              <a:off x="5757655" y="2826141"/>
              <a:ext cx="150596" cy="152801"/>
            </a:xfrm>
            <a:custGeom>
              <a:avLst/>
              <a:gdLst/>
              <a:ahLst/>
              <a:cxnLst/>
              <a:rect l="l" t="t" r="r" b="b"/>
              <a:pathLst>
                <a:path w="1093" h="1109" extrusionOk="0">
                  <a:moveTo>
                    <a:pt x="98" y="1"/>
                  </a:moveTo>
                  <a:cubicBezTo>
                    <a:pt x="85" y="1"/>
                    <a:pt x="75" y="5"/>
                    <a:pt x="69" y="14"/>
                  </a:cubicBezTo>
                  <a:cubicBezTo>
                    <a:pt x="1" y="116"/>
                    <a:pt x="240" y="628"/>
                    <a:pt x="365" y="765"/>
                  </a:cubicBezTo>
                  <a:cubicBezTo>
                    <a:pt x="471" y="871"/>
                    <a:pt x="888" y="1108"/>
                    <a:pt x="1040" y="1108"/>
                  </a:cubicBezTo>
                  <a:cubicBezTo>
                    <a:pt x="1067" y="1108"/>
                    <a:pt x="1086" y="1101"/>
                    <a:pt x="1092" y="1083"/>
                  </a:cubicBezTo>
                  <a:cubicBezTo>
                    <a:pt x="1092" y="1083"/>
                    <a:pt x="1001" y="662"/>
                    <a:pt x="797" y="492"/>
                  </a:cubicBezTo>
                  <a:cubicBezTo>
                    <a:pt x="623" y="338"/>
                    <a:pt x="219"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37"/>
            <p:cNvSpPr/>
            <p:nvPr/>
          </p:nvSpPr>
          <p:spPr>
            <a:xfrm>
              <a:off x="5879867" y="2703240"/>
              <a:ext cx="257102" cy="94381"/>
            </a:xfrm>
            <a:custGeom>
              <a:avLst/>
              <a:gdLst/>
              <a:ahLst/>
              <a:cxnLst/>
              <a:rect l="l" t="t" r="r" b="b"/>
              <a:pathLst>
                <a:path w="1866" h="685" extrusionOk="0">
                  <a:moveTo>
                    <a:pt x="163" y="0"/>
                  </a:moveTo>
                  <a:cubicBezTo>
                    <a:pt x="64" y="0"/>
                    <a:pt x="18" y="10"/>
                    <a:pt x="13" y="53"/>
                  </a:cubicBezTo>
                  <a:cubicBezTo>
                    <a:pt x="1" y="133"/>
                    <a:pt x="46" y="292"/>
                    <a:pt x="183" y="349"/>
                  </a:cubicBezTo>
                  <a:cubicBezTo>
                    <a:pt x="183" y="349"/>
                    <a:pt x="445" y="565"/>
                    <a:pt x="774" y="611"/>
                  </a:cubicBezTo>
                  <a:cubicBezTo>
                    <a:pt x="1044" y="648"/>
                    <a:pt x="1313" y="685"/>
                    <a:pt x="1502" y="685"/>
                  </a:cubicBezTo>
                  <a:cubicBezTo>
                    <a:pt x="1544" y="685"/>
                    <a:pt x="1582" y="683"/>
                    <a:pt x="1616" y="679"/>
                  </a:cubicBezTo>
                  <a:cubicBezTo>
                    <a:pt x="1798" y="656"/>
                    <a:pt x="1866" y="599"/>
                    <a:pt x="1752" y="520"/>
                  </a:cubicBezTo>
                  <a:cubicBezTo>
                    <a:pt x="1650" y="429"/>
                    <a:pt x="900" y="19"/>
                    <a:pt x="536" y="7"/>
                  </a:cubicBezTo>
                  <a:cubicBezTo>
                    <a:pt x="368" y="7"/>
                    <a:pt x="247" y="0"/>
                    <a:pt x="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37"/>
            <p:cNvSpPr/>
            <p:nvPr/>
          </p:nvSpPr>
          <p:spPr>
            <a:xfrm>
              <a:off x="5718525" y="3797913"/>
              <a:ext cx="233541" cy="401360"/>
            </a:xfrm>
            <a:custGeom>
              <a:avLst/>
              <a:gdLst/>
              <a:ahLst/>
              <a:cxnLst/>
              <a:rect l="l" t="t" r="r" b="b"/>
              <a:pathLst>
                <a:path w="1695" h="2913" extrusionOk="0">
                  <a:moveTo>
                    <a:pt x="1" y="1"/>
                  </a:moveTo>
                  <a:cubicBezTo>
                    <a:pt x="12" y="35"/>
                    <a:pt x="524" y="1104"/>
                    <a:pt x="729" y="1582"/>
                  </a:cubicBezTo>
                  <a:cubicBezTo>
                    <a:pt x="933" y="2060"/>
                    <a:pt x="911" y="2366"/>
                    <a:pt x="1263" y="2799"/>
                  </a:cubicBezTo>
                  <a:cubicBezTo>
                    <a:pt x="1297" y="2844"/>
                    <a:pt x="1320" y="2879"/>
                    <a:pt x="1354" y="2912"/>
                  </a:cubicBezTo>
                  <a:cubicBezTo>
                    <a:pt x="1490" y="2765"/>
                    <a:pt x="1593" y="2651"/>
                    <a:pt x="1695" y="2537"/>
                  </a:cubicBezTo>
                  <a:cubicBezTo>
                    <a:pt x="1649" y="2435"/>
                    <a:pt x="1581" y="2321"/>
                    <a:pt x="1513" y="2196"/>
                  </a:cubicBezTo>
                  <a:cubicBezTo>
                    <a:pt x="1138" y="1593"/>
                    <a:pt x="1058" y="1423"/>
                    <a:pt x="808" y="1059"/>
                  </a:cubicBezTo>
                  <a:cubicBezTo>
                    <a:pt x="558" y="706"/>
                    <a:pt x="12" y="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37"/>
            <p:cNvSpPr/>
            <p:nvPr/>
          </p:nvSpPr>
          <p:spPr>
            <a:xfrm>
              <a:off x="5649634" y="3827674"/>
              <a:ext cx="70545" cy="190829"/>
            </a:xfrm>
            <a:custGeom>
              <a:avLst/>
              <a:gdLst/>
              <a:ahLst/>
              <a:cxnLst/>
              <a:rect l="l" t="t" r="r" b="b"/>
              <a:pathLst>
                <a:path w="512" h="1385" extrusionOk="0">
                  <a:moveTo>
                    <a:pt x="305" y="1"/>
                  </a:moveTo>
                  <a:cubicBezTo>
                    <a:pt x="302" y="1"/>
                    <a:pt x="299" y="1"/>
                    <a:pt x="296" y="1"/>
                  </a:cubicBezTo>
                  <a:cubicBezTo>
                    <a:pt x="216" y="12"/>
                    <a:pt x="69" y="92"/>
                    <a:pt x="34" y="274"/>
                  </a:cubicBezTo>
                  <a:cubicBezTo>
                    <a:pt x="0" y="456"/>
                    <a:pt x="0" y="1127"/>
                    <a:pt x="69" y="1252"/>
                  </a:cubicBezTo>
                  <a:cubicBezTo>
                    <a:pt x="105" y="1332"/>
                    <a:pt x="132" y="1385"/>
                    <a:pt x="168" y="1385"/>
                  </a:cubicBezTo>
                  <a:cubicBezTo>
                    <a:pt x="188" y="1385"/>
                    <a:pt x="210" y="1368"/>
                    <a:pt x="239" y="1332"/>
                  </a:cubicBezTo>
                  <a:cubicBezTo>
                    <a:pt x="239" y="1332"/>
                    <a:pt x="433" y="979"/>
                    <a:pt x="466" y="797"/>
                  </a:cubicBezTo>
                  <a:cubicBezTo>
                    <a:pt x="512" y="616"/>
                    <a:pt x="501" y="388"/>
                    <a:pt x="455" y="274"/>
                  </a:cubicBezTo>
                  <a:cubicBezTo>
                    <a:pt x="411" y="164"/>
                    <a:pt x="389" y="1"/>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37"/>
            <p:cNvSpPr/>
            <p:nvPr/>
          </p:nvSpPr>
          <p:spPr>
            <a:xfrm>
              <a:off x="5704333" y="3997008"/>
              <a:ext cx="83221" cy="180495"/>
            </a:xfrm>
            <a:custGeom>
              <a:avLst/>
              <a:gdLst/>
              <a:ahLst/>
              <a:cxnLst/>
              <a:rect l="l" t="t" r="r" b="b"/>
              <a:pathLst>
                <a:path w="604" h="1310" extrusionOk="0">
                  <a:moveTo>
                    <a:pt x="462" y="0"/>
                  </a:moveTo>
                  <a:cubicBezTo>
                    <a:pt x="460" y="0"/>
                    <a:pt x="458" y="0"/>
                    <a:pt x="456" y="1"/>
                  </a:cubicBezTo>
                  <a:cubicBezTo>
                    <a:pt x="331" y="12"/>
                    <a:pt x="81" y="342"/>
                    <a:pt x="36" y="524"/>
                  </a:cubicBezTo>
                  <a:cubicBezTo>
                    <a:pt x="1" y="706"/>
                    <a:pt x="92" y="1308"/>
                    <a:pt x="92" y="1308"/>
                  </a:cubicBezTo>
                  <a:cubicBezTo>
                    <a:pt x="92" y="1308"/>
                    <a:pt x="107" y="1309"/>
                    <a:pt x="130" y="1309"/>
                  </a:cubicBezTo>
                  <a:cubicBezTo>
                    <a:pt x="185" y="1309"/>
                    <a:pt x="281" y="1303"/>
                    <a:pt x="297" y="1263"/>
                  </a:cubicBezTo>
                  <a:cubicBezTo>
                    <a:pt x="297" y="1263"/>
                    <a:pt x="581" y="853"/>
                    <a:pt x="592" y="569"/>
                  </a:cubicBezTo>
                  <a:cubicBezTo>
                    <a:pt x="604" y="290"/>
                    <a:pt x="571" y="0"/>
                    <a:pt x="4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37"/>
            <p:cNvSpPr/>
            <p:nvPr/>
          </p:nvSpPr>
          <p:spPr>
            <a:xfrm>
              <a:off x="5804638" y="4145398"/>
              <a:ext cx="70820" cy="136956"/>
            </a:xfrm>
            <a:custGeom>
              <a:avLst/>
              <a:gdLst/>
              <a:ahLst/>
              <a:cxnLst/>
              <a:rect l="l" t="t" r="r" b="b"/>
              <a:pathLst>
                <a:path w="514" h="994" extrusionOk="0">
                  <a:moveTo>
                    <a:pt x="140" y="0"/>
                  </a:moveTo>
                  <a:cubicBezTo>
                    <a:pt x="135" y="0"/>
                    <a:pt x="131" y="1"/>
                    <a:pt x="126" y="4"/>
                  </a:cubicBezTo>
                  <a:cubicBezTo>
                    <a:pt x="24" y="61"/>
                    <a:pt x="1" y="630"/>
                    <a:pt x="58" y="812"/>
                  </a:cubicBezTo>
                  <a:cubicBezTo>
                    <a:pt x="69" y="857"/>
                    <a:pt x="104" y="925"/>
                    <a:pt x="149" y="994"/>
                  </a:cubicBezTo>
                  <a:cubicBezTo>
                    <a:pt x="297" y="857"/>
                    <a:pt x="410" y="732"/>
                    <a:pt x="513" y="630"/>
                  </a:cubicBezTo>
                  <a:cubicBezTo>
                    <a:pt x="405" y="371"/>
                    <a:pt x="226" y="0"/>
                    <a:pt x="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37"/>
            <p:cNvSpPr/>
            <p:nvPr/>
          </p:nvSpPr>
          <p:spPr>
            <a:xfrm>
              <a:off x="5743050" y="3777522"/>
              <a:ext cx="190278" cy="103750"/>
            </a:xfrm>
            <a:custGeom>
              <a:avLst/>
              <a:gdLst/>
              <a:ahLst/>
              <a:cxnLst/>
              <a:rect l="l" t="t" r="r" b="b"/>
              <a:pathLst>
                <a:path w="1381" h="753" extrusionOk="0">
                  <a:moveTo>
                    <a:pt x="448" y="0"/>
                  </a:moveTo>
                  <a:cubicBezTo>
                    <a:pt x="232" y="0"/>
                    <a:pt x="0" y="77"/>
                    <a:pt x="107" y="183"/>
                  </a:cubicBezTo>
                  <a:cubicBezTo>
                    <a:pt x="107" y="183"/>
                    <a:pt x="391" y="467"/>
                    <a:pt x="551" y="536"/>
                  </a:cubicBezTo>
                  <a:cubicBezTo>
                    <a:pt x="705" y="602"/>
                    <a:pt x="1060" y="753"/>
                    <a:pt x="1218" y="753"/>
                  </a:cubicBezTo>
                  <a:cubicBezTo>
                    <a:pt x="1223" y="753"/>
                    <a:pt x="1228" y="752"/>
                    <a:pt x="1233" y="752"/>
                  </a:cubicBezTo>
                  <a:cubicBezTo>
                    <a:pt x="1380" y="729"/>
                    <a:pt x="1312" y="581"/>
                    <a:pt x="1198" y="456"/>
                  </a:cubicBezTo>
                  <a:cubicBezTo>
                    <a:pt x="1085" y="343"/>
                    <a:pt x="710" y="24"/>
                    <a:pt x="493" y="1"/>
                  </a:cubicBezTo>
                  <a:cubicBezTo>
                    <a:pt x="478" y="1"/>
                    <a:pt x="463" y="0"/>
                    <a:pt x="4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37"/>
            <p:cNvSpPr/>
            <p:nvPr/>
          </p:nvSpPr>
          <p:spPr>
            <a:xfrm>
              <a:off x="5875320" y="3920952"/>
              <a:ext cx="198269" cy="136129"/>
            </a:xfrm>
            <a:custGeom>
              <a:avLst/>
              <a:gdLst/>
              <a:ahLst/>
              <a:cxnLst/>
              <a:rect l="l" t="t" r="r" b="b"/>
              <a:pathLst>
                <a:path w="1439" h="988" extrusionOk="0">
                  <a:moveTo>
                    <a:pt x="163" y="0"/>
                  </a:moveTo>
                  <a:cubicBezTo>
                    <a:pt x="145" y="0"/>
                    <a:pt x="128" y="2"/>
                    <a:pt x="114" y="7"/>
                  </a:cubicBezTo>
                  <a:cubicBezTo>
                    <a:pt x="0" y="52"/>
                    <a:pt x="23" y="302"/>
                    <a:pt x="102" y="371"/>
                  </a:cubicBezTo>
                  <a:cubicBezTo>
                    <a:pt x="102" y="371"/>
                    <a:pt x="205" y="484"/>
                    <a:pt x="478" y="666"/>
                  </a:cubicBezTo>
                  <a:cubicBezTo>
                    <a:pt x="739" y="851"/>
                    <a:pt x="864" y="974"/>
                    <a:pt x="1014" y="974"/>
                  </a:cubicBezTo>
                  <a:cubicBezTo>
                    <a:pt x="1021" y="974"/>
                    <a:pt x="1028" y="974"/>
                    <a:pt x="1035" y="973"/>
                  </a:cubicBezTo>
                  <a:cubicBezTo>
                    <a:pt x="1120" y="973"/>
                    <a:pt x="1223" y="987"/>
                    <a:pt x="1303" y="987"/>
                  </a:cubicBezTo>
                  <a:cubicBezTo>
                    <a:pt x="1382" y="987"/>
                    <a:pt x="1439" y="973"/>
                    <a:pt x="1433" y="917"/>
                  </a:cubicBezTo>
                  <a:cubicBezTo>
                    <a:pt x="1421" y="791"/>
                    <a:pt x="1148" y="495"/>
                    <a:pt x="807" y="291"/>
                  </a:cubicBezTo>
                  <a:cubicBezTo>
                    <a:pt x="509" y="102"/>
                    <a:pt x="290" y="0"/>
                    <a:pt x="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37"/>
            <p:cNvSpPr/>
            <p:nvPr/>
          </p:nvSpPr>
          <p:spPr>
            <a:xfrm>
              <a:off x="5969287" y="4089872"/>
              <a:ext cx="31414" cy="35823"/>
            </a:xfrm>
            <a:custGeom>
              <a:avLst/>
              <a:gdLst/>
              <a:ahLst/>
              <a:cxnLst/>
              <a:rect l="l" t="t" r="r" b="b"/>
              <a:pathLst>
                <a:path w="228" h="260" extrusionOk="0">
                  <a:moveTo>
                    <a:pt x="105" y="0"/>
                  </a:moveTo>
                  <a:cubicBezTo>
                    <a:pt x="86" y="0"/>
                    <a:pt x="71" y="7"/>
                    <a:pt x="57" y="20"/>
                  </a:cubicBezTo>
                  <a:cubicBezTo>
                    <a:pt x="23" y="65"/>
                    <a:pt x="0" y="168"/>
                    <a:pt x="23" y="259"/>
                  </a:cubicBezTo>
                  <a:cubicBezTo>
                    <a:pt x="91" y="191"/>
                    <a:pt x="148" y="123"/>
                    <a:pt x="228" y="43"/>
                  </a:cubicBezTo>
                  <a:cubicBezTo>
                    <a:pt x="173" y="15"/>
                    <a:pt x="134" y="0"/>
                    <a:pt x="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37"/>
            <p:cNvSpPr/>
            <p:nvPr/>
          </p:nvSpPr>
          <p:spPr>
            <a:xfrm>
              <a:off x="5079219" y="4313629"/>
              <a:ext cx="277494" cy="413761"/>
            </a:xfrm>
            <a:custGeom>
              <a:avLst/>
              <a:gdLst/>
              <a:ahLst/>
              <a:cxnLst/>
              <a:rect l="l" t="t" r="r" b="b"/>
              <a:pathLst>
                <a:path w="2014" h="3003" extrusionOk="0">
                  <a:moveTo>
                    <a:pt x="2013" y="0"/>
                  </a:moveTo>
                  <a:lnTo>
                    <a:pt x="2013" y="0"/>
                  </a:lnTo>
                  <a:cubicBezTo>
                    <a:pt x="1990" y="23"/>
                    <a:pt x="1229" y="933"/>
                    <a:pt x="876" y="1319"/>
                  </a:cubicBezTo>
                  <a:cubicBezTo>
                    <a:pt x="535" y="1706"/>
                    <a:pt x="251" y="1808"/>
                    <a:pt x="1" y="2286"/>
                  </a:cubicBezTo>
                  <a:lnTo>
                    <a:pt x="1" y="3003"/>
                  </a:lnTo>
                  <a:cubicBezTo>
                    <a:pt x="182" y="2854"/>
                    <a:pt x="421" y="2616"/>
                    <a:pt x="637" y="2297"/>
                  </a:cubicBezTo>
                  <a:cubicBezTo>
                    <a:pt x="1047" y="1706"/>
                    <a:pt x="1161" y="1558"/>
                    <a:pt x="1388" y="1183"/>
                  </a:cubicBezTo>
                  <a:cubicBezTo>
                    <a:pt x="1604" y="807"/>
                    <a:pt x="2002" y="23"/>
                    <a:pt x="20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37"/>
            <p:cNvSpPr/>
            <p:nvPr/>
          </p:nvSpPr>
          <p:spPr>
            <a:xfrm>
              <a:off x="5130887" y="4282215"/>
              <a:ext cx="194411" cy="89559"/>
            </a:xfrm>
            <a:custGeom>
              <a:avLst/>
              <a:gdLst/>
              <a:ahLst/>
              <a:cxnLst/>
              <a:rect l="l" t="t" r="r" b="b"/>
              <a:pathLst>
                <a:path w="1411" h="650" extrusionOk="0">
                  <a:moveTo>
                    <a:pt x="1090" y="0"/>
                  </a:moveTo>
                  <a:cubicBezTo>
                    <a:pt x="1062" y="0"/>
                    <a:pt x="1032" y="4"/>
                    <a:pt x="1001" y="11"/>
                  </a:cubicBezTo>
                  <a:cubicBezTo>
                    <a:pt x="819" y="57"/>
                    <a:pt x="217" y="330"/>
                    <a:pt x="126" y="444"/>
                  </a:cubicBezTo>
                  <a:cubicBezTo>
                    <a:pt x="35" y="546"/>
                    <a:pt x="0" y="603"/>
                    <a:pt x="114" y="637"/>
                  </a:cubicBezTo>
                  <a:cubicBezTo>
                    <a:pt x="114" y="637"/>
                    <a:pt x="260" y="649"/>
                    <a:pt x="416" y="649"/>
                  </a:cubicBezTo>
                  <a:cubicBezTo>
                    <a:pt x="522" y="649"/>
                    <a:pt x="632" y="644"/>
                    <a:pt x="706" y="626"/>
                  </a:cubicBezTo>
                  <a:cubicBezTo>
                    <a:pt x="887" y="580"/>
                    <a:pt x="1081" y="478"/>
                    <a:pt x="1172" y="398"/>
                  </a:cubicBezTo>
                  <a:cubicBezTo>
                    <a:pt x="1251" y="307"/>
                    <a:pt x="1411" y="216"/>
                    <a:pt x="1354" y="137"/>
                  </a:cubicBezTo>
                  <a:cubicBezTo>
                    <a:pt x="1317" y="81"/>
                    <a:pt x="1224" y="0"/>
                    <a:pt x="10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37"/>
            <p:cNvSpPr/>
            <p:nvPr/>
          </p:nvSpPr>
          <p:spPr>
            <a:xfrm>
              <a:off x="5080735" y="4417516"/>
              <a:ext cx="124004" cy="81154"/>
            </a:xfrm>
            <a:custGeom>
              <a:avLst/>
              <a:gdLst/>
              <a:ahLst/>
              <a:cxnLst/>
              <a:rect l="l" t="t" r="r" b="b"/>
              <a:pathLst>
                <a:path w="900" h="589" extrusionOk="0">
                  <a:moveTo>
                    <a:pt x="274" y="0"/>
                  </a:moveTo>
                  <a:cubicBezTo>
                    <a:pt x="240" y="0"/>
                    <a:pt x="209" y="3"/>
                    <a:pt x="182" y="8"/>
                  </a:cubicBezTo>
                  <a:cubicBezTo>
                    <a:pt x="137" y="19"/>
                    <a:pt x="69" y="53"/>
                    <a:pt x="0" y="88"/>
                  </a:cubicBezTo>
                  <a:lnTo>
                    <a:pt x="0" y="588"/>
                  </a:lnTo>
                  <a:cubicBezTo>
                    <a:pt x="126" y="588"/>
                    <a:pt x="273" y="576"/>
                    <a:pt x="376" y="531"/>
                  </a:cubicBezTo>
                  <a:cubicBezTo>
                    <a:pt x="637" y="429"/>
                    <a:pt x="899" y="270"/>
                    <a:pt x="831" y="167"/>
                  </a:cubicBezTo>
                  <a:cubicBezTo>
                    <a:pt x="782" y="80"/>
                    <a:pt x="475" y="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37"/>
            <p:cNvSpPr/>
            <p:nvPr/>
          </p:nvSpPr>
          <p:spPr>
            <a:xfrm>
              <a:off x="5079219" y="4551715"/>
              <a:ext cx="6338" cy="17361"/>
            </a:xfrm>
            <a:custGeom>
              <a:avLst/>
              <a:gdLst/>
              <a:ahLst/>
              <a:cxnLst/>
              <a:rect l="l" t="t" r="r" b="b"/>
              <a:pathLst>
                <a:path w="46" h="126" extrusionOk="0">
                  <a:moveTo>
                    <a:pt x="11" y="1"/>
                  </a:moveTo>
                  <a:lnTo>
                    <a:pt x="1" y="125"/>
                  </a:lnTo>
                  <a:cubicBezTo>
                    <a:pt x="34" y="69"/>
                    <a:pt x="46" y="24"/>
                    <a:pt x="23" y="12"/>
                  </a:cubicBezTo>
                  <a:lnTo>
                    <a:pt x="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37"/>
            <p:cNvSpPr/>
            <p:nvPr/>
          </p:nvSpPr>
          <p:spPr>
            <a:xfrm>
              <a:off x="5350235" y="4345043"/>
              <a:ext cx="72198" cy="187522"/>
            </a:xfrm>
            <a:custGeom>
              <a:avLst/>
              <a:gdLst/>
              <a:ahLst/>
              <a:cxnLst/>
              <a:rect l="l" t="t" r="r" b="b"/>
              <a:pathLst>
                <a:path w="524" h="1361" extrusionOk="0">
                  <a:moveTo>
                    <a:pt x="193" y="1"/>
                  </a:moveTo>
                  <a:cubicBezTo>
                    <a:pt x="166" y="1"/>
                    <a:pt x="143" y="17"/>
                    <a:pt x="126" y="56"/>
                  </a:cubicBezTo>
                  <a:cubicBezTo>
                    <a:pt x="126" y="56"/>
                    <a:pt x="1" y="432"/>
                    <a:pt x="1" y="602"/>
                  </a:cubicBezTo>
                  <a:cubicBezTo>
                    <a:pt x="1" y="773"/>
                    <a:pt x="1" y="1182"/>
                    <a:pt x="81" y="1307"/>
                  </a:cubicBezTo>
                  <a:cubicBezTo>
                    <a:pt x="104" y="1344"/>
                    <a:pt x="131" y="1361"/>
                    <a:pt x="158" y="1361"/>
                  </a:cubicBezTo>
                  <a:cubicBezTo>
                    <a:pt x="223" y="1361"/>
                    <a:pt x="291" y="1271"/>
                    <a:pt x="331" y="1160"/>
                  </a:cubicBezTo>
                  <a:cubicBezTo>
                    <a:pt x="399" y="1000"/>
                    <a:pt x="524" y="534"/>
                    <a:pt x="456" y="318"/>
                  </a:cubicBezTo>
                  <a:cubicBezTo>
                    <a:pt x="396" y="163"/>
                    <a:pt x="276" y="1"/>
                    <a:pt x="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37"/>
            <p:cNvSpPr/>
            <p:nvPr/>
          </p:nvSpPr>
          <p:spPr>
            <a:xfrm>
              <a:off x="5237392" y="4519199"/>
              <a:ext cx="89559" cy="221830"/>
            </a:xfrm>
            <a:custGeom>
              <a:avLst/>
              <a:gdLst/>
              <a:ahLst/>
              <a:cxnLst/>
              <a:rect l="l" t="t" r="r" b="b"/>
              <a:pathLst>
                <a:path w="650" h="1610" extrusionOk="0">
                  <a:moveTo>
                    <a:pt x="479" y="1"/>
                  </a:moveTo>
                  <a:cubicBezTo>
                    <a:pt x="380" y="1"/>
                    <a:pt x="245" y="91"/>
                    <a:pt x="228" y="169"/>
                  </a:cubicBezTo>
                  <a:cubicBezTo>
                    <a:pt x="228" y="169"/>
                    <a:pt x="172" y="305"/>
                    <a:pt x="114" y="634"/>
                  </a:cubicBezTo>
                  <a:cubicBezTo>
                    <a:pt x="58" y="965"/>
                    <a:pt x="1" y="1124"/>
                    <a:pt x="69" y="1260"/>
                  </a:cubicBezTo>
                  <a:cubicBezTo>
                    <a:pt x="131" y="1393"/>
                    <a:pt x="174" y="1610"/>
                    <a:pt x="257" y="1610"/>
                  </a:cubicBezTo>
                  <a:cubicBezTo>
                    <a:pt x="266" y="1610"/>
                    <a:pt x="275" y="1607"/>
                    <a:pt x="286" y="1602"/>
                  </a:cubicBezTo>
                  <a:cubicBezTo>
                    <a:pt x="387" y="1533"/>
                    <a:pt x="547" y="1169"/>
                    <a:pt x="592" y="771"/>
                  </a:cubicBezTo>
                  <a:cubicBezTo>
                    <a:pt x="649" y="373"/>
                    <a:pt x="649" y="111"/>
                    <a:pt x="558" y="32"/>
                  </a:cubicBezTo>
                  <a:cubicBezTo>
                    <a:pt x="539" y="10"/>
                    <a:pt x="511"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37"/>
            <p:cNvSpPr/>
            <p:nvPr/>
          </p:nvSpPr>
          <p:spPr>
            <a:xfrm>
              <a:off x="5097957" y="4671585"/>
              <a:ext cx="108297" cy="245391"/>
            </a:xfrm>
            <a:custGeom>
              <a:avLst/>
              <a:gdLst/>
              <a:ahLst/>
              <a:cxnLst/>
              <a:rect l="l" t="t" r="r" b="b"/>
              <a:pathLst>
                <a:path w="786" h="1781" extrusionOk="0">
                  <a:moveTo>
                    <a:pt x="662" y="0"/>
                  </a:moveTo>
                  <a:cubicBezTo>
                    <a:pt x="577" y="0"/>
                    <a:pt x="458" y="51"/>
                    <a:pt x="410" y="165"/>
                  </a:cubicBezTo>
                  <a:cubicBezTo>
                    <a:pt x="410" y="165"/>
                    <a:pt x="183" y="415"/>
                    <a:pt x="126" y="746"/>
                  </a:cubicBezTo>
                  <a:cubicBezTo>
                    <a:pt x="57" y="1075"/>
                    <a:pt x="1" y="1405"/>
                    <a:pt x="24" y="1587"/>
                  </a:cubicBezTo>
                  <a:cubicBezTo>
                    <a:pt x="40" y="1706"/>
                    <a:pt x="66" y="1780"/>
                    <a:pt x="112" y="1780"/>
                  </a:cubicBezTo>
                  <a:cubicBezTo>
                    <a:pt x="132" y="1780"/>
                    <a:pt x="155" y="1766"/>
                    <a:pt x="183" y="1735"/>
                  </a:cubicBezTo>
                  <a:cubicBezTo>
                    <a:pt x="274" y="1621"/>
                    <a:pt x="706" y="893"/>
                    <a:pt x="729" y="529"/>
                  </a:cubicBezTo>
                  <a:cubicBezTo>
                    <a:pt x="752" y="165"/>
                    <a:pt x="785" y="29"/>
                    <a:pt x="706" y="6"/>
                  </a:cubicBezTo>
                  <a:cubicBezTo>
                    <a:pt x="693" y="2"/>
                    <a:pt x="678"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37"/>
            <p:cNvSpPr/>
            <p:nvPr/>
          </p:nvSpPr>
          <p:spPr>
            <a:xfrm>
              <a:off x="5914588" y="3218405"/>
              <a:ext cx="266334" cy="380693"/>
            </a:xfrm>
            <a:custGeom>
              <a:avLst/>
              <a:gdLst/>
              <a:ahLst/>
              <a:cxnLst/>
              <a:rect l="l" t="t" r="r" b="b"/>
              <a:pathLst>
                <a:path w="1933" h="2763" extrusionOk="0">
                  <a:moveTo>
                    <a:pt x="1876" y="1"/>
                  </a:moveTo>
                  <a:cubicBezTo>
                    <a:pt x="1816" y="1"/>
                    <a:pt x="1664" y="176"/>
                    <a:pt x="1568" y="272"/>
                  </a:cubicBezTo>
                  <a:cubicBezTo>
                    <a:pt x="1568" y="272"/>
                    <a:pt x="670" y="1466"/>
                    <a:pt x="499" y="1717"/>
                  </a:cubicBezTo>
                  <a:cubicBezTo>
                    <a:pt x="340" y="1967"/>
                    <a:pt x="226" y="2137"/>
                    <a:pt x="113" y="2387"/>
                  </a:cubicBezTo>
                  <a:cubicBezTo>
                    <a:pt x="14" y="2605"/>
                    <a:pt x="1" y="2762"/>
                    <a:pt x="96" y="2762"/>
                  </a:cubicBezTo>
                  <a:cubicBezTo>
                    <a:pt x="111" y="2762"/>
                    <a:pt x="128" y="2759"/>
                    <a:pt x="147" y="2751"/>
                  </a:cubicBezTo>
                  <a:cubicBezTo>
                    <a:pt x="284" y="2695"/>
                    <a:pt x="534" y="2217"/>
                    <a:pt x="670" y="2080"/>
                  </a:cubicBezTo>
                  <a:cubicBezTo>
                    <a:pt x="807" y="1944"/>
                    <a:pt x="1012" y="1523"/>
                    <a:pt x="1341" y="1136"/>
                  </a:cubicBezTo>
                  <a:cubicBezTo>
                    <a:pt x="1682" y="738"/>
                    <a:pt x="1932" y="102"/>
                    <a:pt x="1899" y="21"/>
                  </a:cubicBezTo>
                  <a:cubicBezTo>
                    <a:pt x="1895" y="7"/>
                    <a:pt x="1887" y="1"/>
                    <a:pt x="1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37"/>
            <p:cNvSpPr/>
            <p:nvPr/>
          </p:nvSpPr>
          <p:spPr>
            <a:xfrm>
              <a:off x="5991194" y="3499892"/>
              <a:ext cx="252418" cy="94519"/>
            </a:xfrm>
            <a:custGeom>
              <a:avLst/>
              <a:gdLst/>
              <a:ahLst/>
              <a:cxnLst/>
              <a:rect l="l" t="t" r="r" b="b"/>
              <a:pathLst>
                <a:path w="1832" h="686" extrusionOk="0">
                  <a:moveTo>
                    <a:pt x="1748" y="0"/>
                  </a:moveTo>
                  <a:cubicBezTo>
                    <a:pt x="1693" y="0"/>
                    <a:pt x="1610" y="15"/>
                    <a:pt x="1513" y="15"/>
                  </a:cubicBezTo>
                  <a:cubicBezTo>
                    <a:pt x="1320" y="15"/>
                    <a:pt x="1229" y="37"/>
                    <a:pt x="921" y="94"/>
                  </a:cubicBezTo>
                  <a:cubicBezTo>
                    <a:pt x="615" y="151"/>
                    <a:pt x="205" y="435"/>
                    <a:pt x="205" y="435"/>
                  </a:cubicBezTo>
                  <a:cubicBezTo>
                    <a:pt x="57" y="481"/>
                    <a:pt x="1" y="685"/>
                    <a:pt x="205" y="685"/>
                  </a:cubicBezTo>
                  <a:cubicBezTo>
                    <a:pt x="398" y="685"/>
                    <a:pt x="921" y="538"/>
                    <a:pt x="1263" y="458"/>
                  </a:cubicBezTo>
                  <a:cubicBezTo>
                    <a:pt x="1593" y="379"/>
                    <a:pt x="1786" y="174"/>
                    <a:pt x="1820" y="71"/>
                  </a:cubicBezTo>
                  <a:cubicBezTo>
                    <a:pt x="1832" y="15"/>
                    <a:pt x="1804" y="0"/>
                    <a:pt x="17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37"/>
            <p:cNvSpPr/>
            <p:nvPr/>
          </p:nvSpPr>
          <p:spPr>
            <a:xfrm>
              <a:off x="6072761" y="3361835"/>
              <a:ext cx="230372" cy="101408"/>
            </a:xfrm>
            <a:custGeom>
              <a:avLst/>
              <a:gdLst/>
              <a:ahLst/>
              <a:cxnLst/>
              <a:rect l="l" t="t" r="r" b="b"/>
              <a:pathLst>
                <a:path w="1672" h="736" extrusionOk="0">
                  <a:moveTo>
                    <a:pt x="1460" y="0"/>
                  </a:moveTo>
                  <a:cubicBezTo>
                    <a:pt x="1422" y="0"/>
                    <a:pt x="1382" y="56"/>
                    <a:pt x="1035" y="95"/>
                  </a:cubicBezTo>
                  <a:cubicBezTo>
                    <a:pt x="534" y="152"/>
                    <a:pt x="307" y="459"/>
                    <a:pt x="307" y="459"/>
                  </a:cubicBezTo>
                  <a:cubicBezTo>
                    <a:pt x="307" y="459"/>
                    <a:pt x="0" y="709"/>
                    <a:pt x="170" y="732"/>
                  </a:cubicBezTo>
                  <a:cubicBezTo>
                    <a:pt x="181" y="734"/>
                    <a:pt x="195" y="736"/>
                    <a:pt x="210" y="736"/>
                  </a:cubicBezTo>
                  <a:cubicBezTo>
                    <a:pt x="411" y="736"/>
                    <a:pt x="938" y="535"/>
                    <a:pt x="1171" y="482"/>
                  </a:cubicBezTo>
                  <a:cubicBezTo>
                    <a:pt x="1421" y="425"/>
                    <a:pt x="1671" y="118"/>
                    <a:pt x="1535" y="39"/>
                  </a:cubicBezTo>
                  <a:cubicBezTo>
                    <a:pt x="1493" y="11"/>
                    <a:pt x="1477" y="0"/>
                    <a:pt x="1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37"/>
            <p:cNvSpPr/>
            <p:nvPr/>
          </p:nvSpPr>
          <p:spPr>
            <a:xfrm>
              <a:off x="6171412" y="3232321"/>
              <a:ext cx="181873" cy="89696"/>
            </a:xfrm>
            <a:custGeom>
              <a:avLst/>
              <a:gdLst/>
              <a:ahLst/>
              <a:cxnLst/>
              <a:rect l="l" t="t" r="r" b="b"/>
              <a:pathLst>
                <a:path w="1320" h="651" extrusionOk="0">
                  <a:moveTo>
                    <a:pt x="1149" y="1"/>
                  </a:moveTo>
                  <a:cubicBezTo>
                    <a:pt x="990" y="1"/>
                    <a:pt x="819" y="57"/>
                    <a:pt x="535" y="114"/>
                  </a:cubicBezTo>
                  <a:cubicBezTo>
                    <a:pt x="262" y="171"/>
                    <a:pt x="68" y="535"/>
                    <a:pt x="68" y="535"/>
                  </a:cubicBezTo>
                  <a:cubicBezTo>
                    <a:pt x="0" y="612"/>
                    <a:pt x="3" y="650"/>
                    <a:pt x="99" y="650"/>
                  </a:cubicBezTo>
                  <a:cubicBezTo>
                    <a:pt x="131" y="650"/>
                    <a:pt x="174" y="646"/>
                    <a:pt x="228" y="637"/>
                  </a:cubicBezTo>
                  <a:cubicBezTo>
                    <a:pt x="455" y="615"/>
                    <a:pt x="683" y="501"/>
                    <a:pt x="899" y="365"/>
                  </a:cubicBezTo>
                  <a:cubicBezTo>
                    <a:pt x="1127" y="228"/>
                    <a:pt x="1319" y="1"/>
                    <a:pt x="1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37"/>
            <p:cNvSpPr/>
            <p:nvPr/>
          </p:nvSpPr>
          <p:spPr>
            <a:xfrm>
              <a:off x="5864297" y="3290051"/>
              <a:ext cx="81567" cy="236435"/>
            </a:xfrm>
            <a:custGeom>
              <a:avLst/>
              <a:gdLst/>
              <a:ahLst/>
              <a:cxnLst/>
              <a:rect l="l" t="t" r="r" b="b"/>
              <a:pathLst>
                <a:path w="592" h="1716" extrusionOk="0">
                  <a:moveTo>
                    <a:pt x="124" y="0"/>
                  </a:moveTo>
                  <a:cubicBezTo>
                    <a:pt x="121" y="0"/>
                    <a:pt x="117" y="1"/>
                    <a:pt x="114" y="2"/>
                  </a:cubicBezTo>
                  <a:cubicBezTo>
                    <a:pt x="0" y="25"/>
                    <a:pt x="35" y="218"/>
                    <a:pt x="35" y="525"/>
                  </a:cubicBezTo>
                  <a:cubicBezTo>
                    <a:pt x="35" y="833"/>
                    <a:pt x="227" y="1651"/>
                    <a:pt x="227" y="1651"/>
                  </a:cubicBezTo>
                  <a:cubicBezTo>
                    <a:pt x="232" y="1697"/>
                    <a:pt x="246" y="1716"/>
                    <a:pt x="265" y="1716"/>
                  </a:cubicBezTo>
                  <a:cubicBezTo>
                    <a:pt x="338" y="1716"/>
                    <a:pt x="490" y="1452"/>
                    <a:pt x="535" y="1344"/>
                  </a:cubicBezTo>
                  <a:cubicBezTo>
                    <a:pt x="591" y="1197"/>
                    <a:pt x="535" y="889"/>
                    <a:pt x="512" y="696"/>
                  </a:cubicBezTo>
                  <a:cubicBezTo>
                    <a:pt x="479" y="508"/>
                    <a:pt x="242" y="0"/>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37"/>
            <p:cNvSpPr/>
            <p:nvPr/>
          </p:nvSpPr>
          <p:spPr>
            <a:xfrm>
              <a:off x="5961433" y="3182168"/>
              <a:ext cx="64344" cy="209292"/>
            </a:xfrm>
            <a:custGeom>
              <a:avLst/>
              <a:gdLst/>
              <a:ahLst/>
              <a:cxnLst/>
              <a:rect l="l" t="t" r="r" b="b"/>
              <a:pathLst>
                <a:path w="467" h="1519" extrusionOk="0">
                  <a:moveTo>
                    <a:pt x="273" y="1"/>
                  </a:moveTo>
                  <a:cubicBezTo>
                    <a:pt x="273" y="1"/>
                    <a:pt x="114" y="387"/>
                    <a:pt x="57" y="557"/>
                  </a:cubicBezTo>
                  <a:cubicBezTo>
                    <a:pt x="0" y="729"/>
                    <a:pt x="57" y="1285"/>
                    <a:pt x="57" y="1285"/>
                  </a:cubicBezTo>
                  <a:cubicBezTo>
                    <a:pt x="57" y="1285"/>
                    <a:pt x="114" y="1456"/>
                    <a:pt x="217" y="1513"/>
                  </a:cubicBezTo>
                  <a:cubicBezTo>
                    <a:pt x="227" y="1517"/>
                    <a:pt x="237" y="1519"/>
                    <a:pt x="246" y="1519"/>
                  </a:cubicBezTo>
                  <a:cubicBezTo>
                    <a:pt x="337" y="1519"/>
                    <a:pt x="369" y="1325"/>
                    <a:pt x="421" y="1149"/>
                  </a:cubicBezTo>
                  <a:cubicBezTo>
                    <a:pt x="467" y="944"/>
                    <a:pt x="467" y="615"/>
                    <a:pt x="444" y="342"/>
                  </a:cubicBezTo>
                  <a:cubicBezTo>
                    <a:pt x="421" y="57"/>
                    <a:pt x="273"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37"/>
            <p:cNvSpPr/>
            <p:nvPr/>
          </p:nvSpPr>
          <p:spPr>
            <a:xfrm>
              <a:off x="6072761" y="3067259"/>
              <a:ext cx="69029" cy="177464"/>
            </a:xfrm>
            <a:custGeom>
              <a:avLst/>
              <a:gdLst/>
              <a:ahLst/>
              <a:cxnLst/>
              <a:rect l="l" t="t" r="r" b="b"/>
              <a:pathLst>
                <a:path w="501" h="1288" extrusionOk="0">
                  <a:moveTo>
                    <a:pt x="271" y="1"/>
                  </a:moveTo>
                  <a:cubicBezTo>
                    <a:pt x="209" y="1"/>
                    <a:pt x="156" y="232"/>
                    <a:pt x="79" y="413"/>
                  </a:cubicBezTo>
                  <a:cubicBezTo>
                    <a:pt x="0" y="641"/>
                    <a:pt x="0" y="1118"/>
                    <a:pt x="0" y="1118"/>
                  </a:cubicBezTo>
                  <a:cubicBezTo>
                    <a:pt x="0" y="1241"/>
                    <a:pt x="55" y="1287"/>
                    <a:pt x="113" y="1287"/>
                  </a:cubicBezTo>
                  <a:cubicBezTo>
                    <a:pt x="157" y="1287"/>
                    <a:pt x="203" y="1261"/>
                    <a:pt x="228" y="1221"/>
                  </a:cubicBezTo>
                  <a:cubicBezTo>
                    <a:pt x="273" y="1141"/>
                    <a:pt x="443" y="664"/>
                    <a:pt x="478" y="584"/>
                  </a:cubicBezTo>
                  <a:cubicBezTo>
                    <a:pt x="501" y="504"/>
                    <a:pt x="387" y="140"/>
                    <a:pt x="307" y="27"/>
                  </a:cubicBezTo>
                  <a:cubicBezTo>
                    <a:pt x="294" y="9"/>
                    <a:pt x="282" y="1"/>
                    <a:pt x="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37"/>
            <p:cNvSpPr/>
            <p:nvPr/>
          </p:nvSpPr>
          <p:spPr>
            <a:xfrm>
              <a:off x="5141910" y="3554591"/>
              <a:ext cx="114084" cy="447104"/>
            </a:xfrm>
            <a:custGeom>
              <a:avLst/>
              <a:gdLst/>
              <a:ahLst/>
              <a:cxnLst/>
              <a:rect l="l" t="t" r="r" b="b"/>
              <a:pathLst>
                <a:path w="828" h="3245" extrusionOk="0">
                  <a:moveTo>
                    <a:pt x="723" y="1"/>
                  </a:moveTo>
                  <a:cubicBezTo>
                    <a:pt x="704" y="1"/>
                    <a:pt x="683" y="13"/>
                    <a:pt x="660" y="38"/>
                  </a:cubicBezTo>
                  <a:cubicBezTo>
                    <a:pt x="546" y="141"/>
                    <a:pt x="489" y="675"/>
                    <a:pt x="421" y="857"/>
                  </a:cubicBezTo>
                  <a:cubicBezTo>
                    <a:pt x="342" y="1039"/>
                    <a:pt x="319" y="1494"/>
                    <a:pt x="160" y="1983"/>
                  </a:cubicBezTo>
                  <a:cubicBezTo>
                    <a:pt x="0" y="2472"/>
                    <a:pt x="0" y="3166"/>
                    <a:pt x="69" y="3234"/>
                  </a:cubicBezTo>
                  <a:cubicBezTo>
                    <a:pt x="75" y="3242"/>
                    <a:pt x="81" y="3245"/>
                    <a:pt x="87" y="3245"/>
                  </a:cubicBezTo>
                  <a:cubicBezTo>
                    <a:pt x="144" y="3245"/>
                    <a:pt x="222" y="3003"/>
                    <a:pt x="273" y="2870"/>
                  </a:cubicBezTo>
                  <a:cubicBezTo>
                    <a:pt x="273" y="2870"/>
                    <a:pt x="648" y="1426"/>
                    <a:pt x="706" y="1130"/>
                  </a:cubicBezTo>
                  <a:cubicBezTo>
                    <a:pt x="774" y="834"/>
                    <a:pt x="807" y="630"/>
                    <a:pt x="819" y="357"/>
                  </a:cubicBezTo>
                  <a:cubicBezTo>
                    <a:pt x="828" y="144"/>
                    <a:pt x="788" y="1"/>
                    <a:pt x="7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37"/>
            <p:cNvSpPr/>
            <p:nvPr/>
          </p:nvSpPr>
          <p:spPr>
            <a:xfrm>
              <a:off x="5088588" y="3592344"/>
              <a:ext cx="92176" cy="117942"/>
            </a:xfrm>
            <a:custGeom>
              <a:avLst/>
              <a:gdLst/>
              <a:ahLst/>
              <a:cxnLst/>
              <a:rect l="l" t="t" r="r" b="b"/>
              <a:pathLst>
                <a:path w="669" h="856" extrusionOk="0">
                  <a:moveTo>
                    <a:pt x="552" y="1"/>
                  </a:moveTo>
                  <a:cubicBezTo>
                    <a:pt x="534" y="1"/>
                    <a:pt x="513" y="5"/>
                    <a:pt x="489" y="14"/>
                  </a:cubicBezTo>
                  <a:cubicBezTo>
                    <a:pt x="387" y="60"/>
                    <a:pt x="194" y="185"/>
                    <a:pt x="12" y="322"/>
                  </a:cubicBezTo>
                  <a:lnTo>
                    <a:pt x="1" y="856"/>
                  </a:lnTo>
                  <a:cubicBezTo>
                    <a:pt x="12" y="845"/>
                    <a:pt x="24" y="845"/>
                    <a:pt x="34" y="833"/>
                  </a:cubicBezTo>
                  <a:cubicBezTo>
                    <a:pt x="296" y="663"/>
                    <a:pt x="580" y="254"/>
                    <a:pt x="580" y="254"/>
                  </a:cubicBezTo>
                  <a:cubicBezTo>
                    <a:pt x="669" y="165"/>
                    <a:pt x="664" y="1"/>
                    <a:pt x="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37"/>
            <p:cNvSpPr/>
            <p:nvPr/>
          </p:nvSpPr>
          <p:spPr>
            <a:xfrm>
              <a:off x="5086935" y="3744316"/>
              <a:ext cx="66825" cy="107057"/>
            </a:xfrm>
            <a:custGeom>
              <a:avLst/>
              <a:gdLst/>
              <a:ahLst/>
              <a:cxnLst/>
              <a:rect l="l" t="t" r="r" b="b"/>
              <a:pathLst>
                <a:path w="485" h="777" extrusionOk="0">
                  <a:moveTo>
                    <a:pt x="362" y="1"/>
                  </a:moveTo>
                  <a:cubicBezTo>
                    <a:pt x="356" y="1"/>
                    <a:pt x="350" y="2"/>
                    <a:pt x="342" y="3"/>
                  </a:cubicBezTo>
                  <a:cubicBezTo>
                    <a:pt x="263" y="15"/>
                    <a:pt x="137" y="106"/>
                    <a:pt x="1" y="220"/>
                  </a:cubicBezTo>
                  <a:lnTo>
                    <a:pt x="1" y="777"/>
                  </a:lnTo>
                  <a:cubicBezTo>
                    <a:pt x="251" y="561"/>
                    <a:pt x="319" y="311"/>
                    <a:pt x="319" y="311"/>
                  </a:cubicBezTo>
                  <a:cubicBezTo>
                    <a:pt x="319" y="311"/>
                    <a:pt x="485" y="1"/>
                    <a:pt x="3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37"/>
            <p:cNvSpPr/>
            <p:nvPr/>
          </p:nvSpPr>
          <p:spPr>
            <a:xfrm>
              <a:off x="5085557" y="3907036"/>
              <a:ext cx="32517" cy="86941"/>
            </a:xfrm>
            <a:custGeom>
              <a:avLst/>
              <a:gdLst/>
              <a:ahLst/>
              <a:cxnLst/>
              <a:rect l="l" t="t" r="r" b="b"/>
              <a:pathLst>
                <a:path w="236" h="631" extrusionOk="0">
                  <a:moveTo>
                    <a:pt x="191" y="0"/>
                  </a:moveTo>
                  <a:cubicBezTo>
                    <a:pt x="160" y="0"/>
                    <a:pt x="106" y="24"/>
                    <a:pt x="23" y="73"/>
                  </a:cubicBezTo>
                  <a:cubicBezTo>
                    <a:pt x="11" y="73"/>
                    <a:pt x="11" y="85"/>
                    <a:pt x="0" y="85"/>
                  </a:cubicBezTo>
                  <a:lnTo>
                    <a:pt x="0" y="631"/>
                  </a:lnTo>
                  <a:cubicBezTo>
                    <a:pt x="182" y="449"/>
                    <a:pt x="216" y="119"/>
                    <a:pt x="216" y="119"/>
                  </a:cubicBezTo>
                  <a:cubicBezTo>
                    <a:pt x="235" y="41"/>
                    <a:pt x="233"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37"/>
            <p:cNvSpPr/>
            <p:nvPr/>
          </p:nvSpPr>
          <p:spPr>
            <a:xfrm>
              <a:off x="5275006" y="3612735"/>
              <a:ext cx="136542" cy="211496"/>
            </a:xfrm>
            <a:custGeom>
              <a:avLst/>
              <a:gdLst/>
              <a:ahLst/>
              <a:cxnLst/>
              <a:rect l="l" t="t" r="r" b="b"/>
              <a:pathLst>
                <a:path w="991" h="1535" extrusionOk="0">
                  <a:moveTo>
                    <a:pt x="118" y="0"/>
                  </a:moveTo>
                  <a:cubicBezTo>
                    <a:pt x="40" y="0"/>
                    <a:pt x="1" y="324"/>
                    <a:pt x="1" y="447"/>
                  </a:cubicBezTo>
                  <a:cubicBezTo>
                    <a:pt x="1" y="594"/>
                    <a:pt x="172" y="867"/>
                    <a:pt x="274" y="1026"/>
                  </a:cubicBezTo>
                  <a:cubicBezTo>
                    <a:pt x="358" y="1184"/>
                    <a:pt x="742" y="1535"/>
                    <a:pt x="872" y="1535"/>
                  </a:cubicBezTo>
                  <a:cubicBezTo>
                    <a:pt x="883" y="1535"/>
                    <a:pt x="893" y="1532"/>
                    <a:pt x="900" y="1527"/>
                  </a:cubicBezTo>
                  <a:cubicBezTo>
                    <a:pt x="991" y="1459"/>
                    <a:pt x="888" y="1288"/>
                    <a:pt x="774" y="1004"/>
                  </a:cubicBezTo>
                  <a:cubicBezTo>
                    <a:pt x="660" y="720"/>
                    <a:pt x="172" y="48"/>
                    <a:pt x="172" y="48"/>
                  </a:cubicBezTo>
                  <a:cubicBezTo>
                    <a:pt x="152" y="15"/>
                    <a:pt x="134" y="0"/>
                    <a:pt x="1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37"/>
            <p:cNvSpPr/>
            <p:nvPr/>
          </p:nvSpPr>
          <p:spPr>
            <a:xfrm>
              <a:off x="5240974" y="3772837"/>
              <a:ext cx="89145" cy="196064"/>
            </a:xfrm>
            <a:custGeom>
              <a:avLst/>
              <a:gdLst/>
              <a:ahLst/>
              <a:cxnLst/>
              <a:rect l="l" t="t" r="r" b="b"/>
              <a:pathLst>
                <a:path w="647" h="1423" extrusionOk="0">
                  <a:moveTo>
                    <a:pt x="114" y="0"/>
                  </a:moveTo>
                  <a:cubicBezTo>
                    <a:pt x="0" y="0"/>
                    <a:pt x="55" y="211"/>
                    <a:pt x="78" y="410"/>
                  </a:cubicBezTo>
                  <a:cubicBezTo>
                    <a:pt x="100" y="615"/>
                    <a:pt x="225" y="923"/>
                    <a:pt x="361" y="1173"/>
                  </a:cubicBezTo>
                  <a:cubicBezTo>
                    <a:pt x="487" y="1423"/>
                    <a:pt x="634" y="1423"/>
                    <a:pt x="634" y="1423"/>
                  </a:cubicBezTo>
                  <a:cubicBezTo>
                    <a:pt x="634" y="1423"/>
                    <a:pt x="646" y="991"/>
                    <a:pt x="634" y="820"/>
                  </a:cubicBezTo>
                  <a:cubicBezTo>
                    <a:pt x="623" y="638"/>
                    <a:pt x="361" y="149"/>
                    <a:pt x="361" y="149"/>
                  </a:cubicBezTo>
                  <a:cubicBezTo>
                    <a:pt x="361" y="149"/>
                    <a:pt x="248" y="13"/>
                    <a:pt x="123" y="1"/>
                  </a:cubicBezTo>
                  <a:cubicBezTo>
                    <a:pt x="120" y="1"/>
                    <a:pt x="117"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37"/>
            <p:cNvSpPr/>
            <p:nvPr/>
          </p:nvSpPr>
          <p:spPr>
            <a:xfrm>
              <a:off x="5209285" y="3942722"/>
              <a:ext cx="70407" cy="173744"/>
            </a:xfrm>
            <a:custGeom>
              <a:avLst/>
              <a:gdLst/>
              <a:ahLst/>
              <a:cxnLst/>
              <a:rect l="l" t="t" r="r" b="b"/>
              <a:pathLst>
                <a:path w="511" h="1261" extrusionOk="0">
                  <a:moveTo>
                    <a:pt x="137" y="1"/>
                  </a:moveTo>
                  <a:cubicBezTo>
                    <a:pt x="82" y="1"/>
                    <a:pt x="35" y="54"/>
                    <a:pt x="23" y="110"/>
                  </a:cubicBezTo>
                  <a:cubicBezTo>
                    <a:pt x="0" y="213"/>
                    <a:pt x="23" y="713"/>
                    <a:pt x="35" y="792"/>
                  </a:cubicBezTo>
                  <a:cubicBezTo>
                    <a:pt x="35" y="883"/>
                    <a:pt x="285" y="1179"/>
                    <a:pt x="399" y="1247"/>
                  </a:cubicBezTo>
                  <a:cubicBezTo>
                    <a:pt x="413" y="1257"/>
                    <a:pt x="425" y="1261"/>
                    <a:pt x="435" y="1261"/>
                  </a:cubicBezTo>
                  <a:cubicBezTo>
                    <a:pt x="511" y="1261"/>
                    <a:pt x="465" y="1014"/>
                    <a:pt x="455" y="804"/>
                  </a:cubicBezTo>
                  <a:cubicBezTo>
                    <a:pt x="455" y="565"/>
                    <a:pt x="273" y="133"/>
                    <a:pt x="273" y="133"/>
                  </a:cubicBezTo>
                  <a:cubicBezTo>
                    <a:pt x="232" y="36"/>
                    <a:pt x="182"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2" name="Google Shape;4122;p37"/>
          <p:cNvGrpSpPr/>
          <p:nvPr/>
        </p:nvGrpSpPr>
        <p:grpSpPr>
          <a:xfrm rot="-7855260">
            <a:off x="7740130" y="-2802"/>
            <a:ext cx="2203425" cy="1327551"/>
            <a:chOff x="6267675" y="4640100"/>
            <a:chExt cx="446975" cy="269300"/>
          </a:xfrm>
        </p:grpSpPr>
        <p:sp>
          <p:nvSpPr>
            <p:cNvPr id="4123" name="Google Shape;4123;p37"/>
            <p:cNvSpPr/>
            <p:nvPr/>
          </p:nvSpPr>
          <p:spPr>
            <a:xfrm>
              <a:off x="6267675" y="4640100"/>
              <a:ext cx="443875" cy="269300"/>
            </a:xfrm>
            <a:custGeom>
              <a:avLst/>
              <a:gdLst/>
              <a:ahLst/>
              <a:cxnLst/>
              <a:rect l="l" t="t" r="r" b="b"/>
              <a:pathLst>
                <a:path w="17755" h="10772" extrusionOk="0">
                  <a:moveTo>
                    <a:pt x="4254" y="0"/>
                  </a:moveTo>
                  <a:lnTo>
                    <a:pt x="1331" y="1309"/>
                  </a:lnTo>
                  <a:lnTo>
                    <a:pt x="978" y="1468"/>
                  </a:lnTo>
                  <a:lnTo>
                    <a:pt x="831" y="2014"/>
                  </a:lnTo>
                  <a:lnTo>
                    <a:pt x="330" y="3924"/>
                  </a:lnTo>
                  <a:cubicBezTo>
                    <a:pt x="330" y="3924"/>
                    <a:pt x="705" y="4868"/>
                    <a:pt x="819" y="5585"/>
                  </a:cubicBezTo>
                  <a:cubicBezTo>
                    <a:pt x="864" y="5858"/>
                    <a:pt x="876" y="6108"/>
                    <a:pt x="808" y="6245"/>
                  </a:cubicBezTo>
                  <a:cubicBezTo>
                    <a:pt x="694" y="6460"/>
                    <a:pt x="581" y="6733"/>
                    <a:pt x="501" y="7029"/>
                  </a:cubicBezTo>
                  <a:cubicBezTo>
                    <a:pt x="376" y="7416"/>
                    <a:pt x="308" y="7860"/>
                    <a:pt x="341" y="8303"/>
                  </a:cubicBezTo>
                  <a:cubicBezTo>
                    <a:pt x="364" y="8656"/>
                    <a:pt x="250" y="9417"/>
                    <a:pt x="148" y="9998"/>
                  </a:cubicBezTo>
                  <a:cubicBezTo>
                    <a:pt x="148" y="10020"/>
                    <a:pt x="137" y="10043"/>
                    <a:pt x="137" y="10066"/>
                  </a:cubicBezTo>
                  <a:cubicBezTo>
                    <a:pt x="68" y="10464"/>
                    <a:pt x="0" y="10771"/>
                    <a:pt x="0" y="10771"/>
                  </a:cubicBezTo>
                  <a:lnTo>
                    <a:pt x="17754" y="10771"/>
                  </a:lnTo>
                  <a:lnTo>
                    <a:pt x="17742" y="8667"/>
                  </a:lnTo>
                  <a:lnTo>
                    <a:pt x="17742" y="8257"/>
                  </a:lnTo>
                  <a:lnTo>
                    <a:pt x="17742" y="8178"/>
                  </a:lnTo>
                  <a:lnTo>
                    <a:pt x="17742" y="8166"/>
                  </a:lnTo>
                  <a:lnTo>
                    <a:pt x="17742" y="8052"/>
                  </a:lnTo>
                  <a:lnTo>
                    <a:pt x="17731" y="7382"/>
                  </a:lnTo>
                  <a:lnTo>
                    <a:pt x="17731" y="7347"/>
                  </a:lnTo>
                  <a:lnTo>
                    <a:pt x="17709" y="3197"/>
                  </a:lnTo>
                  <a:lnTo>
                    <a:pt x="16662" y="2969"/>
                  </a:lnTo>
                  <a:lnTo>
                    <a:pt x="16412" y="2912"/>
                  </a:lnTo>
                  <a:lnTo>
                    <a:pt x="16400" y="2912"/>
                  </a:lnTo>
                  <a:lnTo>
                    <a:pt x="15957" y="2810"/>
                  </a:lnTo>
                  <a:lnTo>
                    <a:pt x="15945" y="2810"/>
                  </a:lnTo>
                  <a:cubicBezTo>
                    <a:pt x="15923" y="2810"/>
                    <a:pt x="15889" y="2798"/>
                    <a:pt x="15866" y="2787"/>
                  </a:cubicBezTo>
                  <a:cubicBezTo>
                    <a:pt x="15832" y="2787"/>
                    <a:pt x="15798" y="2775"/>
                    <a:pt x="15763" y="2764"/>
                  </a:cubicBezTo>
                  <a:cubicBezTo>
                    <a:pt x="15741" y="2764"/>
                    <a:pt x="15730" y="2753"/>
                    <a:pt x="15707" y="2753"/>
                  </a:cubicBezTo>
                  <a:cubicBezTo>
                    <a:pt x="15695" y="2753"/>
                    <a:pt x="15684" y="2742"/>
                    <a:pt x="15672" y="2742"/>
                  </a:cubicBezTo>
                  <a:cubicBezTo>
                    <a:pt x="15627" y="2730"/>
                    <a:pt x="15581" y="2719"/>
                    <a:pt x="15548" y="2707"/>
                  </a:cubicBezTo>
                  <a:cubicBezTo>
                    <a:pt x="15502" y="2696"/>
                    <a:pt x="15468" y="2684"/>
                    <a:pt x="15434" y="2684"/>
                  </a:cubicBezTo>
                  <a:cubicBezTo>
                    <a:pt x="15422" y="2673"/>
                    <a:pt x="15411" y="2673"/>
                    <a:pt x="15411" y="2673"/>
                  </a:cubicBezTo>
                  <a:cubicBezTo>
                    <a:pt x="15377" y="2662"/>
                    <a:pt x="15354" y="2662"/>
                    <a:pt x="15331" y="2651"/>
                  </a:cubicBezTo>
                  <a:cubicBezTo>
                    <a:pt x="14967" y="2560"/>
                    <a:pt x="14843" y="2548"/>
                    <a:pt x="13944" y="2525"/>
                  </a:cubicBezTo>
                  <a:cubicBezTo>
                    <a:pt x="13777" y="2519"/>
                    <a:pt x="13629" y="2517"/>
                    <a:pt x="13493" y="2517"/>
                  </a:cubicBezTo>
                  <a:cubicBezTo>
                    <a:pt x="13119" y="2517"/>
                    <a:pt x="12849" y="2534"/>
                    <a:pt x="12601" y="2534"/>
                  </a:cubicBezTo>
                  <a:cubicBezTo>
                    <a:pt x="12265" y="2534"/>
                    <a:pt x="11970" y="2503"/>
                    <a:pt x="11510" y="2355"/>
                  </a:cubicBezTo>
                  <a:cubicBezTo>
                    <a:pt x="10589" y="2059"/>
                    <a:pt x="10259" y="2105"/>
                    <a:pt x="9258" y="1764"/>
                  </a:cubicBezTo>
                  <a:cubicBezTo>
                    <a:pt x="9235" y="1764"/>
                    <a:pt x="9224" y="1752"/>
                    <a:pt x="9212" y="1752"/>
                  </a:cubicBezTo>
                  <a:cubicBezTo>
                    <a:pt x="8201" y="1400"/>
                    <a:pt x="6665" y="240"/>
                    <a:pt x="6665" y="240"/>
                  </a:cubicBezTo>
                  <a:lnTo>
                    <a:pt x="5790" y="149"/>
                  </a:lnTo>
                  <a:lnTo>
                    <a:pt x="4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37"/>
            <p:cNvSpPr/>
            <p:nvPr/>
          </p:nvSpPr>
          <p:spPr>
            <a:xfrm>
              <a:off x="6351550" y="4771450"/>
              <a:ext cx="36700" cy="31250"/>
            </a:xfrm>
            <a:custGeom>
              <a:avLst/>
              <a:gdLst/>
              <a:ahLst/>
              <a:cxnLst/>
              <a:rect l="l" t="t" r="r" b="b"/>
              <a:pathLst>
                <a:path w="1468" h="1250" extrusionOk="0">
                  <a:moveTo>
                    <a:pt x="762" y="1"/>
                  </a:moveTo>
                  <a:cubicBezTo>
                    <a:pt x="478" y="12"/>
                    <a:pt x="274" y="194"/>
                    <a:pt x="114" y="410"/>
                  </a:cubicBezTo>
                  <a:cubicBezTo>
                    <a:pt x="1" y="569"/>
                    <a:pt x="69" y="786"/>
                    <a:pt x="183" y="922"/>
                  </a:cubicBezTo>
                  <a:lnTo>
                    <a:pt x="353" y="1127"/>
                  </a:lnTo>
                  <a:cubicBezTo>
                    <a:pt x="428" y="1209"/>
                    <a:pt x="536" y="1250"/>
                    <a:pt x="644" y="1250"/>
                  </a:cubicBezTo>
                  <a:cubicBezTo>
                    <a:pt x="717" y="1250"/>
                    <a:pt x="790" y="1232"/>
                    <a:pt x="853" y="1195"/>
                  </a:cubicBezTo>
                  <a:cubicBezTo>
                    <a:pt x="944" y="1195"/>
                    <a:pt x="1047" y="1173"/>
                    <a:pt x="1126" y="1115"/>
                  </a:cubicBezTo>
                  <a:cubicBezTo>
                    <a:pt x="1388" y="968"/>
                    <a:pt x="1467" y="649"/>
                    <a:pt x="1354" y="387"/>
                  </a:cubicBezTo>
                  <a:cubicBezTo>
                    <a:pt x="1263" y="160"/>
                    <a:pt x="1024" y="1"/>
                    <a:pt x="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37"/>
            <p:cNvSpPr/>
            <p:nvPr/>
          </p:nvSpPr>
          <p:spPr>
            <a:xfrm>
              <a:off x="6422900" y="4738950"/>
              <a:ext cx="27325" cy="42175"/>
            </a:xfrm>
            <a:custGeom>
              <a:avLst/>
              <a:gdLst/>
              <a:ahLst/>
              <a:cxnLst/>
              <a:rect l="l" t="t" r="r" b="b"/>
              <a:pathLst>
                <a:path w="1093" h="1687" extrusionOk="0">
                  <a:moveTo>
                    <a:pt x="854" y="1040"/>
                  </a:moveTo>
                  <a:cubicBezTo>
                    <a:pt x="865" y="1061"/>
                    <a:pt x="868" y="1069"/>
                    <a:pt x="867" y="1069"/>
                  </a:cubicBezTo>
                  <a:cubicBezTo>
                    <a:pt x="866" y="1069"/>
                    <a:pt x="860" y="1058"/>
                    <a:pt x="854" y="1040"/>
                  </a:cubicBezTo>
                  <a:close/>
                  <a:moveTo>
                    <a:pt x="505" y="1"/>
                  </a:moveTo>
                  <a:cubicBezTo>
                    <a:pt x="357" y="1"/>
                    <a:pt x="198" y="80"/>
                    <a:pt x="137" y="209"/>
                  </a:cubicBezTo>
                  <a:cubicBezTo>
                    <a:pt x="69" y="345"/>
                    <a:pt x="24" y="471"/>
                    <a:pt x="35" y="618"/>
                  </a:cubicBezTo>
                  <a:cubicBezTo>
                    <a:pt x="1" y="800"/>
                    <a:pt x="1" y="994"/>
                    <a:pt x="24" y="1187"/>
                  </a:cubicBezTo>
                  <a:cubicBezTo>
                    <a:pt x="68" y="1450"/>
                    <a:pt x="274" y="1686"/>
                    <a:pt x="528" y="1686"/>
                  </a:cubicBezTo>
                  <a:cubicBezTo>
                    <a:pt x="603" y="1686"/>
                    <a:pt x="683" y="1666"/>
                    <a:pt x="763" y="1619"/>
                  </a:cubicBezTo>
                  <a:cubicBezTo>
                    <a:pt x="1014" y="1472"/>
                    <a:pt x="1093" y="1050"/>
                    <a:pt x="1093" y="777"/>
                  </a:cubicBezTo>
                  <a:cubicBezTo>
                    <a:pt x="1093" y="482"/>
                    <a:pt x="945" y="232"/>
                    <a:pt x="706" y="61"/>
                  </a:cubicBezTo>
                  <a:cubicBezTo>
                    <a:pt x="650" y="20"/>
                    <a:pt x="579" y="1"/>
                    <a:pt x="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37"/>
            <p:cNvSpPr/>
            <p:nvPr/>
          </p:nvSpPr>
          <p:spPr>
            <a:xfrm>
              <a:off x="6399600" y="4818575"/>
              <a:ext cx="35575" cy="31675"/>
            </a:xfrm>
            <a:custGeom>
              <a:avLst/>
              <a:gdLst/>
              <a:ahLst/>
              <a:cxnLst/>
              <a:rect l="l" t="t" r="r" b="b"/>
              <a:pathLst>
                <a:path w="1423" h="1267" extrusionOk="0">
                  <a:moveTo>
                    <a:pt x="876" y="1"/>
                  </a:moveTo>
                  <a:cubicBezTo>
                    <a:pt x="759" y="1"/>
                    <a:pt x="642" y="48"/>
                    <a:pt x="546" y="152"/>
                  </a:cubicBezTo>
                  <a:cubicBezTo>
                    <a:pt x="535" y="152"/>
                    <a:pt x="523" y="163"/>
                    <a:pt x="523" y="175"/>
                  </a:cubicBezTo>
                  <a:cubicBezTo>
                    <a:pt x="331" y="277"/>
                    <a:pt x="171" y="425"/>
                    <a:pt x="80" y="630"/>
                  </a:cubicBezTo>
                  <a:cubicBezTo>
                    <a:pt x="12" y="766"/>
                    <a:pt x="0" y="913"/>
                    <a:pt x="80" y="1050"/>
                  </a:cubicBezTo>
                  <a:cubicBezTo>
                    <a:pt x="149" y="1175"/>
                    <a:pt x="296" y="1266"/>
                    <a:pt x="444" y="1266"/>
                  </a:cubicBezTo>
                  <a:cubicBezTo>
                    <a:pt x="808" y="1255"/>
                    <a:pt x="1274" y="1085"/>
                    <a:pt x="1400" y="698"/>
                  </a:cubicBezTo>
                  <a:cubicBezTo>
                    <a:pt x="1422" y="607"/>
                    <a:pt x="1422" y="527"/>
                    <a:pt x="1411" y="459"/>
                  </a:cubicBezTo>
                  <a:lnTo>
                    <a:pt x="1411" y="448"/>
                  </a:lnTo>
                  <a:cubicBezTo>
                    <a:pt x="1400" y="258"/>
                    <a:pt x="1247" y="26"/>
                    <a:pt x="1038" y="26"/>
                  </a:cubicBezTo>
                  <a:cubicBezTo>
                    <a:pt x="1033" y="26"/>
                    <a:pt x="1029" y="26"/>
                    <a:pt x="1024" y="26"/>
                  </a:cubicBezTo>
                  <a:cubicBezTo>
                    <a:pt x="976" y="9"/>
                    <a:pt x="926" y="1"/>
                    <a:pt x="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37"/>
            <p:cNvSpPr/>
            <p:nvPr/>
          </p:nvSpPr>
          <p:spPr>
            <a:xfrm>
              <a:off x="6318275" y="4838550"/>
              <a:ext cx="38425" cy="35225"/>
            </a:xfrm>
            <a:custGeom>
              <a:avLst/>
              <a:gdLst/>
              <a:ahLst/>
              <a:cxnLst/>
              <a:rect l="l" t="t" r="r" b="b"/>
              <a:pathLst>
                <a:path w="1537" h="1409" extrusionOk="0">
                  <a:moveTo>
                    <a:pt x="614" y="0"/>
                  </a:moveTo>
                  <a:cubicBezTo>
                    <a:pt x="469" y="0"/>
                    <a:pt x="326" y="71"/>
                    <a:pt x="251" y="205"/>
                  </a:cubicBezTo>
                  <a:cubicBezTo>
                    <a:pt x="240" y="240"/>
                    <a:pt x="217" y="286"/>
                    <a:pt x="217" y="331"/>
                  </a:cubicBezTo>
                  <a:cubicBezTo>
                    <a:pt x="183" y="376"/>
                    <a:pt x="149" y="422"/>
                    <a:pt x="137" y="467"/>
                  </a:cubicBezTo>
                  <a:cubicBezTo>
                    <a:pt x="1" y="842"/>
                    <a:pt x="387" y="1138"/>
                    <a:pt x="660" y="1309"/>
                  </a:cubicBezTo>
                  <a:cubicBezTo>
                    <a:pt x="763" y="1373"/>
                    <a:pt x="873" y="1408"/>
                    <a:pt x="984" y="1408"/>
                  </a:cubicBezTo>
                  <a:cubicBezTo>
                    <a:pt x="1070" y="1408"/>
                    <a:pt x="1156" y="1388"/>
                    <a:pt x="1241" y="1343"/>
                  </a:cubicBezTo>
                  <a:cubicBezTo>
                    <a:pt x="1445" y="1218"/>
                    <a:pt x="1536" y="968"/>
                    <a:pt x="1479" y="740"/>
                  </a:cubicBezTo>
                  <a:cubicBezTo>
                    <a:pt x="1400" y="433"/>
                    <a:pt x="1092" y="195"/>
                    <a:pt x="831" y="58"/>
                  </a:cubicBezTo>
                  <a:cubicBezTo>
                    <a:pt x="765" y="19"/>
                    <a:pt x="69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37"/>
            <p:cNvSpPr/>
            <p:nvPr/>
          </p:nvSpPr>
          <p:spPr>
            <a:xfrm>
              <a:off x="6294950" y="4724300"/>
              <a:ext cx="37000" cy="34625"/>
            </a:xfrm>
            <a:custGeom>
              <a:avLst/>
              <a:gdLst/>
              <a:ahLst/>
              <a:cxnLst/>
              <a:rect l="l" t="t" r="r" b="b"/>
              <a:pathLst>
                <a:path w="1480" h="1385" extrusionOk="0">
                  <a:moveTo>
                    <a:pt x="987" y="0"/>
                  </a:moveTo>
                  <a:cubicBezTo>
                    <a:pt x="931" y="0"/>
                    <a:pt x="874" y="11"/>
                    <a:pt x="820" y="33"/>
                  </a:cubicBezTo>
                  <a:lnTo>
                    <a:pt x="797" y="33"/>
                  </a:lnTo>
                  <a:cubicBezTo>
                    <a:pt x="762" y="24"/>
                    <a:pt x="726" y="19"/>
                    <a:pt x="690" y="19"/>
                  </a:cubicBezTo>
                  <a:cubicBezTo>
                    <a:pt x="505" y="19"/>
                    <a:pt x="324" y="137"/>
                    <a:pt x="286" y="317"/>
                  </a:cubicBezTo>
                  <a:cubicBezTo>
                    <a:pt x="274" y="374"/>
                    <a:pt x="263" y="420"/>
                    <a:pt x="274" y="476"/>
                  </a:cubicBezTo>
                  <a:cubicBezTo>
                    <a:pt x="195" y="556"/>
                    <a:pt x="137" y="658"/>
                    <a:pt x="81" y="761"/>
                  </a:cubicBezTo>
                  <a:cubicBezTo>
                    <a:pt x="1" y="920"/>
                    <a:pt x="1" y="1136"/>
                    <a:pt x="149" y="1262"/>
                  </a:cubicBezTo>
                  <a:cubicBezTo>
                    <a:pt x="231" y="1343"/>
                    <a:pt x="333" y="1384"/>
                    <a:pt x="439" y="1384"/>
                  </a:cubicBezTo>
                  <a:cubicBezTo>
                    <a:pt x="509" y="1384"/>
                    <a:pt x="581" y="1366"/>
                    <a:pt x="650" y="1330"/>
                  </a:cubicBezTo>
                  <a:cubicBezTo>
                    <a:pt x="865" y="1227"/>
                    <a:pt x="1036" y="1034"/>
                    <a:pt x="1127" y="818"/>
                  </a:cubicBezTo>
                  <a:cubicBezTo>
                    <a:pt x="1150" y="807"/>
                    <a:pt x="1184" y="795"/>
                    <a:pt x="1207" y="772"/>
                  </a:cubicBezTo>
                  <a:cubicBezTo>
                    <a:pt x="1400" y="670"/>
                    <a:pt x="1479" y="385"/>
                    <a:pt x="1355" y="203"/>
                  </a:cubicBezTo>
                  <a:cubicBezTo>
                    <a:pt x="1273" y="72"/>
                    <a:pt x="1132" y="0"/>
                    <a:pt x="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37"/>
            <p:cNvSpPr/>
            <p:nvPr/>
          </p:nvSpPr>
          <p:spPr>
            <a:xfrm>
              <a:off x="6478925" y="4851625"/>
              <a:ext cx="31300" cy="32150"/>
            </a:xfrm>
            <a:custGeom>
              <a:avLst/>
              <a:gdLst/>
              <a:ahLst/>
              <a:cxnLst/>
              <a:rect l="l" t="t" r="r" b="b"/>
              <a:pathLst>
                <a:path w="1252" h="1286" extrusionOk="0">
                  <a:moveTo>
                    <a:pt x="694" y="1"/>
                  </a:moveTo>
                  <a:cubicBezTo>
                    <a:pt x="297" y="24"/>
                    <a:pt x="12" y="410"/>
                    <a:pt x="1" y="786"/>
                  </a:cubicBezTo>
                  <a:cubicBezTo>
                    <a:pt x="1" y="865"/>
                    <a:pt x="24" y="933"/>
                    <a:pt x="69" y="1002"/>
                  </a:cubicBezTo>
                  <a:cubicBezTo>
                    <a:pt x="149" y="1189"/>
                    <a:pt x="334" y="1286"/>
                    <a:pt x="531" y="1286"/>
                  </a:cubicBezTo>
                  <a:cubicBezTo>
                    <a:pt x="585" y="1286"/>
                    <a:pt x="640" y="1278"/>
                    <a:pt x="694" y="1264"/>
                  </a:cubicBezTo>
                  <a:cubicBezTo>
                    <a:pt x="865" y="1218"/>
                    <a:pt x="1013" y="1082"/>
                    <a:pt x="1104" y="933"/>
                  </a:cubicBezTo>
                  <a:cubicBezTo>
                    <a:pt x="1195" y="774"/>
                    <a:pt x="1252" y="570"/>
                    <a:pt x="1217" y="399"/>
                  </a:cubicBezTo>
                  <a:cubicBezTo>
                    <a:pt x="1172" y="228"/>
                    <a:pt x="1058" y="92"/>
                    <a:pt x="899" y="35"/>
                  </a:cubicBezTo>
                  <a:cubicBezTo>
                    <a:pt x="842" y="13"/>
                    <a:pt x="774" y="1"/>
                    <a:pt x="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37"/>
            <p:cNvSpPr/>
            <p:nvPr/>
          </p:nvSpPr>
          <p:spPr>
            <a:xfrm>
              <a:off x="6505375" y="4781700"/>
              <a:ext cx="37850" cy="28575"/>
            </a:xfrm>
            <a:custGeom>
              <a:avLst/>
              <a:gdLst/>
              <a:ahLst/>
              <a:cxnLst/>
              <a:rect l="l" t="t" r="r" b="b"/>
              <a:pathLst>
                <a:path w="1514" h="1143" extrusionOk="0">
                  <a:moveTo>
                    <a:pt x="682" y="0"/>
                  </a:moveTo>
                  <a:cubicBezTo>
                    <a:pt x="569" y="0"/>
                    <a:pt x="455" y="29"/>
                    <a:pt x="341" y="80"/>
                  </a:cubicBezTo>
                  <a:cubicBezTo>
                    <a:pt x="148" y="159"/>
                    <a:pt x="0" y="353"/>
                    <a:pt x="35" y="581"/>
                  </a:cubicBezTo>
                  <a:cubicBezTo>
                    <a:pt x="86" y="991"/>
                    <a:pt x="582" y="1143"/>
                    <a:pt x="954" y="1143"/>
                  </a:cubicBezTo>
                  <a:cubicBezTo>
                    <a:pt x="994" y="1143"/>
                    <a:pt x="1033" y="1141"/>
                    <a:pt x="1069" y="1137"/>
                  </a:cubicBezTo>
                  <a:cubicBezTo>
                    <a:pt x="1217" y="1126"/>
                    <a:pt x="1354" y="1069"/>
                    <a:pt x="1433" y="933"/>
                  </a:cubicBezTo>
                  <a:cubicBezTo>
                    <a:pt x="1501" y="808"/>
                    <a:pt x="1513" y="637"/>
                    <a:pt x="1433" y="512"/>
                  </a:cubicBezTo>
                  <a:cubicBezTo>
                    <a:pt x="1410" y="478"/>
                    <a:pt x="1388" y="444"/>
                    <a:pt x="1354" y="410"/>
                  </a:cubicBezTo>
                  <a:cubicBezTo>
                    <a:pt x="1319" y="319"/>
                    <a:pt x="1263" y="239"/>
                    <a:pt x="1172" y="194"/>
                  </a:cubicBezTo>
                  <a:cubicBezTo>
                    <a:pt x="1126" y="159"/>
                    <a:pt x="1081" y="114"/>
                    <a:pt x="1024" y="91"/>
                  </a:cubicBezTo>
                  <a:cubicBezTo>
                    <a:pt x="910" y="29"/>
                    <a:pt x="796" y="0"/>
                    <a:pt x="6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37"/>
            <p:cNvSpPr/>
            <p:nvPr/>
          </p:nvSpPr>
          <p:spPr>
            <a:xfrm>
              <a:off x="6523000" y="4719125"/>
              <a:ext cx="35575" cy="27375"/>
            </a:xfrm>
            <a:custGeom>
              <a:avLst/>
              <a:gdLst/>
              <a:ahLst/>
              <a:cxnLst/>
              <a:rect l="l" t="t" r="r" b="b"/>
              <a:pathLst>
                <a:path w="1423" h="1095" extrusionOk="0">
                  <a:moveTo>
                    <a:pt x="690" y="0"/>
                  </a:moveTo>
                  <a:cubicBezTo>
                    <a:pt x="529" y="0"/>
                    <a:pt x="369" y="41"/>
                    <a:pt x="228" y="115"/>
                  </a:cubicBezTo>
                  <a:cubicBezTo>
                    <a:pt x="80" y="195"/>
                    <a:pt x="0" y="388"/>
                    <a:pt x="23" y="559"/>
                  </a:cubicBezTo>
                  <a:cubicBezTo>
                    <a:pt x="0" y="786"/>
                    <a:pt x="159" y="979"/>
                    <a:pt x="376" y="1059"/>
                  </a:cubicBezTo>
                  <a:cubicBezTo>
                    <a:pt x="461" y="1083"/>
                    <a:pt x="553" y="1095"/>
                    <a:pt x="644" y="1095"/>
                  </a:cubicBezTo>
                  <a:cubicBezTo>
                    <a:pt x="723" y="1095"/>
                    <a:pt x="802" y="1086"/>
                    <a:pt x="876" y="1070"/>
                  </a:cubicBezTo>
                  <a:cubicBezTo>
                    <a:pt x="1047" y="1036"/>
                    <a:pt x="1240" y="934"/>
                    <a:pt x="1331" y="774"/>
                  </a:cubicBezTo>
                  <a:cubicBezTo>
                    <a:pt x="1422" y="592"/>
                    <a:pt x="1388" y="388"/>
                    <a:pt x="1274" y="240"/>
                  </a:cubicBezTo>
                  <a:cubicBezTo>
                    <a:pt x="1206" y="127"/>
                    <a:pt x="1092" y="46"/>
                    <a:pt x="945" y="36"/>
                  </a:cubicBezTo>
                  <a:cubicBezTo>
                    <a:pt x="861" y="12"/>
                    <a:pt x="776" y="0"/>
                    <a:pt x="6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37"/>
            <p:cNvSpPr/>
            <p:nvPr/>
          </p:nvSpPr>
          <p:spPr>
            <a:xfrm>
              <a:off x="6613700" y="4767250"/>
              <a:ext cx="44375" cy="31450"/>
            </a:xfrm>
            <a:custGeom>
              <a:avLst/>
              <a:gdLst/>
              <a:ahLst/>
              <a:cxnLst/>
              <a:rect l="l" t="t" r="r" b="b"/>
              <a:pathLst>
                <a:path w="1775" h="1258" extrusionOk="0">
                  <a:moveTo>
                    <a:pt x="614" y="1"/>
                  </a:moveTo>
                  <a:cubicBezTo>
                    <a:pt x="429" y="1"/>
                    <a:pt x="250" y="75"/>
                    <a:pt x="137" y="249"/>
                  </a:cubicBezTo>
                  <a:cubicBezTo>
                    <a:pt x="1" y="464"/>
                    <a:pt x="46" y="749"/>
                    <a:pt x="228" y="931"/>
                  </a:cubicBezTo>
                  <a:cubicBezTo>
                    <a:pt x="353" y="1056"/>
                    <a:pt x="569" y="1192"/>
                    <a:pt x="740" y="1238"/>
                  </a:cubicBezTo>
                  <a:cubicBezTo>
                    <a:pt x="780" y="1251"/>
                    <a:pt x="824" y="1258"/>
                    <a:pt x="868" y="1258"/>
                  </a:cubicBezTo>
                  <a:cubicBezTo>
                    <a:pt x="937" y="1258"/>
                    <a:pt x="1007" y="1243"/>
                    <a:pt x="1070" y="1215"/>
                  </a:cubicBezTo>
                  <a:cubicBezTo>
                    <a:pt x="1102" y="1220"/>
                    <a:pt x="1135" y="1223"/>
                    <a:pt x="1167" y="1223"/>
                  </a:cubicBezTo>
                  <a:cubicBezTo>
                    <a:pt x="1348" y="1223"/>
                    <a:pt x="1517" y="1140"/>
                    <a:pt x="1604" y="977"/>
                  </a:cubicBezTo>
                  <a:cubicBezTo>
                    <a:pt x="1775" y="669"/>
                    <a:pt x="1558" y="408"/>
                    <a:pt x="1297" y="249"/>
                  </a:cubicBezTo>
                  <a:cubicBezTo>
                    <a:pt x="1149" y="158"/>
                    <a:pt x="967" y="55"/>
                    <a:pt x="785" y="21"/>
                  </a:cubicBezTo>
                  <a:cubicBezTo>
                    <a:pt x="729" y="8"/>
                    <a:pt x="671" y="1"/>
                    <a:pt x="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37"/>
            <p:cNvSpPr/>
            <p:nvPr/>
          </p:nvSpPr>
          <p:spPr>
            <a:xfrm>
              <a:off x="6573900" y="4834575"/>
              <a:ext cx="42950" cy="31525"/>
            </a:xfrm>
            <a:custGeom>
              <a:avLst/>
              <a:gdLst/>
              <a:ahLst/>
              <a:cxnLst/>
              <a:rect l="l" t="t" r="r" b="b"/>
              <a:pathLst>
                <a:path w="1718" h="1261" extrusionOk="0">
                  <a:moveTo>
                    <a:pt x="1059" y="1"/>
                  </a:moveTo>
                  <a:cubicBezTo>
                    <a:pt x="880" y="1"/>
                    <a:pt x="692" y="57"/>
                    <a:pt x="546" y="137"/>
                  </a:cubicBezTo>
                  <a:cubicBezTo>
                    <a:pt x="421" y="205"/>
                    <a:pt x="284" y="308"/>
                    <a:pt x="182" y="422"/>
                  </a:cubicBezTo>
                  <a:cubicBezTo>
                    <a:pt x="0" y="604"/>
                    <a:pt x="11" y="910"/>
                    <a:pt x="205" y="1081"/>
                  </a:cubicBezTo>
                  <a:cubicBezTo>
                    <a:pt x="334" y="1205"/>
                    <a:pt x="499" y="1261"/>
                    <a:pt x="668" y="1261"/>
                  </a:cubicBezTo>
                  <a:cubicBezTo>
                    <a:pt x="872" y="1261"/>
                    <a:pt x="1079" y="1179"/>
                    <a:pt x="1229" y="1036"/>
                  </a:cubicBezTo>
                  <a:lnTo>
                    <a:pt x="1274" y="990"/>
                  </a:lnTo>
                  <a:cubicBezTo>
                    <a:pt x="1524" y="865"/>
                    <a:pt x="1717" y="637"/>
                    <a:pt x="1593" y="331"/>
                  </a:cubicBezTo>
                  <a:cubicBezTo>
                    <a:pt x="1497" y="90"/>
                    <a:pt x="1285" y="1"/>
                    <a:pt x="10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37"/>
            <p:cNvSpPr/>
            <p:nvPr/>
          </p:nvSpPr>
          <p:spPr>
            <a:xfrm>
              <a:off x="6639000" y="4884300"/>
              <a:ext cx="31875" cy="25100"/>
            </a:xfrm>
            <a:custGeom>
              <a:avLst/>
              <a:gdLst/>
              <a:ahLst/>
              <a:cxnLst/>
              <a:rect l="l" t="t" r="r" b="b"/>
              <a:pathLst>
                <a:path w="1275" h="1004" extrusionOk="0">
                  <a:moveTo>
                    <a:pt x="692" y="0"/>
                  </a:moveTo>
                  <a:cubicBezTo>
                    <a:pt x="562" y="0"/>
                    <a:pt x="435" y="47"/>
                    <a:pt x="331" y="127"/>
                  </a:cubicBezTo>
                  <a:cubicBezTo>
                    <a:pt x="263" y="161"/>
                    <a:pt x="205" y="195"/>
                    <a:pt x="149" y="252"/>
                  </a:cubicBezTo>
                  <a:cubicBezTo>
                    <a:pt x="58" y="366"/>
                    <a:pt x="0" y="514"/>
                    <a:pt x="23" y="662"/>
                  </a:cubicBezTo>
                  <a:cubicBezTo>
                    <a:pt x="35" y="787"/>
                    <a:pt x="91" y="900"/>
                    <a:pt x="172" y="1003"/>
                  </a:cubicBezTo>
                  <a:lnTo>
                    <a:pt x="1150" y="1003"/>
                  </a:lnTo>
                  <a:cubicBezTo>
                    <a:pt x="1229" y="867"/>
                    <a:pt x="1274" y="707"/>
                    <a:pt x="1263" y="559"/>
                  </a:cubicBezTo>
                  <a:cubicBezTo>
                    <a:pt x="1241" y="321"/>
                    <a:pt x="1092" y="93"/>
                    <a:pt x="854" y="25"/>
                  </a:cubicBezTo>
                  <a:cubicBezTo>
                    <a:pt x="801" y="8"/>
                    <a:pt x="746" y="0"/>
                    <a:pt x="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37"/>
            <p:cNvSpPr/>
            <p:nvPr/>
          </p:nvSpPr>
          <p:spPr>
            <a:xfrm>
              <a:off x="6387075" y="4893625"/>
              <a:ext cx="28475" cy="15775"/>
            </a:xfrm>
            <a:custGeom>
              <a:avLst/>
              <a:gdLst/>
              <a:ahLst/>
              <a:cxnLst/>
              <a:rect l="l" t="t" r="r" b="b"/>
              <a:pathLst>
                <a:path w="1139" h="631" extrusionOk="0">
                  <a:moveTo>
                    <a:pt x="676" y="1"/>
                  </a:moveTo>
                  <a:cubicBezTo>
                    <a:pt x="604" y="1"/>
                    <a:pt x="531" y="20"/>
                    <a:pt x="468" y="61"/>
                  </a:cubicBezTo>
                  <a:cubicBezTo>
                    <a:pt x="456" y="61"/>
                    <a:pt x="445" y="72"/>
                    <a:pt x="445" y="84"/>
                  </a:cubicBezTo>
                  <a:cubicBezTo>
                    <a:pt x="399" y="95"/>
                    <a:pt x="365" y="118"/>
                    <a:pt x="331" y="152"/>
                  </a:cubicBezTo>
                  <a:cubicBezTo>
                    <a:pt x="217" y="243"/>
                    <a:pt x="115" y="368"/>
                    <a:pt x="46" y="505"/>
                  </a:cubicBezTo>
                  <a:cubicBezTo>
                    <a:pt x="24" y="539"/>
                    <a:pt x="13" y="585"/>
                    <a:pt x="1" y="630"/>
                  </a:cubicBezTo>
                  <a:lnTo>
                    <a:pt x="1115" y="630"/>
                  </a:lnTo>
                  <a:cubicBezTo>
                    <a:pt x="1138" y="482"/>
                    <a:pt x="1115" y="334"/>
                    <a:pt x="1047" y="209"/>
                  </a:cubicBezTo>
                  <a:cubicBezTo>
                    <a:pt x="971" y="80"/>
                    <a:pt x="823" y="1"/>
                    <a:pt x="6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37"/>
            <p:cNvSpPr/>
            <p:nvPr/>
          </p:nvSpPr>
          <p:spPr>
            <a:xfrm>
              <a:off x="6661750" y="4706350"/>
              <a:ext cx="875" cy="300"/>
            </a:xfrm>
            <a:custGeom>
              <a:avLst/>
              <a:gdLst/>
              <a:ahLst/>
              <a:cxnLst/>
              <a:rect l="l" t="t" r="r" b="b"/>
              <a:pathLst>
                <a:path w="35" h="12" extrusionOk="0">
                  <a:moveTo>
                    <a:pt x="0" y="1"/>
                  </a:moveTo>
                  <a:lnTo>
                    <a:pt x="0" y="12"/>
                  </a:lnTo>
                  <a:lnTo>
                    <a:pt x="35" y="12"/>
                  </a:lnTo>
                  <a:cubicBezTo>
                    <a:pt x="23" y="12"/>
                    <a:pt x="12" y="1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37"/>
            <p:cNvSpPr/>
            <p:nvPr/>
          </p:nvSpPr>
          <p:spPr>
            <a:xfrm>
              <a:off x="6644125" y="4706350"/>
              <a:ext cx="40125" cy="21075"/>
            </a:xfrm>
            <a:custGeom>
              <a:avLst/>
              <a:gdLst/>
              <a:ahLst/>
              <a:cxnLst/>
              <a:rect l="l" t="t" r="r" b="b"/>
              <a:pathLst>
                <a:path w="1605" h="843" extrusionOk="0">
                  <a:moveTo>
                    <a:pt x="273" y="1"/>
                  </a:moveTo>
                  <a:lnTo>
                    <a:pt x="273" y="1"/>
                  </a:lnTo>
                  <a:cubicBezTo>
                    <a:pt x="23" y="160"/>
                    <a:pt x="0" y="580"/>
                    <a:pt x="285" y="717"/>
                  </a:cubicBezTo>
                  <a:cubicBezTo>
                    <a:pt x="376" y="774"/>
                    <a:pt x="478" y="797"/>
                    <a:pt x="581" y="797"/>
                  </a:cubicBezTo>
                  <a:cubicBezTo>
                    <a:pt x="592" y="797"/>
                    <a:pt x="614" y="808"/>
                    <a:pt x="626" y="808"/>
                  </a:cubicBezTo>
                  <a:cubicBezTo>
                    <a:pt x="687" y="832"/>
                    <a:pt x="748" y="843"/>
                    <a:pt x="809" y="843"/>
                  </a:cubicBezTo>
                  <a:cubicBezTo>
                    <a:pt x="1008" y="843"/>
                    <a:pt x="1195" y="724"/>
                    <a:pt x="1309" y="557"/>
                  </a:cubicBezTo>
                  <a:cubicBezTo>
                    <a:pt x="1319" y="524"/>
                    <a:pt x="1342" y="489"/>
                    <a:pt x="1354" y="456"/>
                  </a:cubicBezTo>
                  <a:cubicBezTo>
                    <a:pt x="1365" y="456"/>
                    <a:pt x="1377" y="456"/>
                    <a:pt x="1400" y="444"/>
                  </a:cubicBezTo>
                  <a:cubicBezTo>
                    <a:pt x="1479" y="433"/>
                    <a:pt x="1547" y="376"/>
                    <a:pt x="1604" y="319"/>
                  </a:cubicBezTo>
                  <a:lnTo>
                    <a:pt x="1354" y="262"/>
                  </a:lnTo>
                  <a:lnTo>
                    <a:pt x="1354" y="239"/>
                  </a:lnTo>
                  <a:cubicBezTo>
                    <a:pt x="1342" y="251"/>
                    <a:pt x="1342" y="251"/>
                    <a:pt x="1342" y="262"/>
                  </a:cubicBezTo>
                  <a:lnTo>
                    <a:pt x="899" y="160"/>
                  </a:lnTo>
                  <a:lnTo>
                    <a:pt x="887" y="160"/>
                  </a:lnTo>
                  <a:cubicBezTo>
                    <a:pt x="865" y="160"/>
                    <a:pt x="831" y="148"/>
                    <a:pt x="808" y="137"/>
                  </a:cubicBezTo>
                  <a:cubicBezTo>
                    <a:pt x="774" y="137"/>
                    <a:pt x="740" y="125"/>
                    <a:pt x="705" y="114"/>
                  </a:cubicBezTo>
                  <a:cubicBezTo>
                    <a:pt x="683" y="114"/>
                    <a:pt x="672" y="103"/>
                    <a:pt x="649" y="103"/>
                  </a:cubicBezTo>
                  <a:cubicBezTo>
                    <a:pt x="637" y="103"/>
                    <a:pt x="626" y="92"/>
                    <a:pt x="614" y="92"/>
                  </a:cubicBezTo>
                  <a:cubicBezTo>
                    <a:pt x="569" y="80"/>
                    <a:pt x="523" y="69"/>
                    <a:pt x="490" y="57"/>
                  </a:cubicBezTo>
                  <a:cubicBezTo>
                    <a:pt x="444" y="46"/>
                    <a:pt x="410" y="34"/>
                    <a:pt x="376" y="34"/>
                  </a:cubicBezTo>
                  <a:cubicBezTo>
                    <a:pt x="364" y="23"/>
                    <a:pt x="353" y="23"/>
                    <a:pt x="353" y="23"/>
                  </a:cubicBezTo>
                  <a:cubicBezTo>
                    <a:pt x="319" y="12"/>
                    <a:pt x="296" y="12"/>
                    <a:pt x="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37"/>
            <p:cNvSpPr/>
            <p:nvPr/>
          </p:nvSpPr>
          <p:spPr>
            <a:xfrm>
              <a:off x="6698150" y="4823775"/>
              <a:ext cx="13400" cy="33000"/>
            </a:xfrm>
            <a:custGeom>
              <a:avLst/>
              <a:gdLst/>
              <a:ahLst/>
              <a:cxnLst/>
              <a:rect l="l" t="t" r="r" b="b"/>
              <a:pathLst>
                <a:path w="536" h="1320" extrusionOk="0">
                  <a:moveTo>
                    <a:pt x="512" y="0"/>
                  </a:moveTo>
                  <a:cubicBezTo>
                    <a:pt x="490" y="12"/>
                    <a:pt x="467" y="12"/>
                    <a:pt x="444" y="12"/>
                  </a:cubicBezTo>
                  <a:cubicBezTo>
                    <a:pt x="239" y="69"/>
                    <a:pt x="114" y="205"/>
                    <a:pt x="35" y="399"/>
                  </a:cubicBezTo>
                  <a:cubicBezTo>
                    <a:pt x="0" y="490"/>
                    <a:pt x="12" y="592"/>
                    <a:pt x="57" y="683"/>
                  </a:cubicBezTo>
                  <a:cubicBezTo>
                    <a:pt x="80" y="842"/>
                    <a:pt x="137" y="990"/>
                    <a:pt x="250" y="1115"/>
                  </a:cubicBezTo>
                  <a:cubicBezTo>
                    <a:pt x="319" y="1206"/>
                    <a:pt x="421" y="1274"/>
                    <a:pt x="523" y="1320"/>
                  </a:cubicBezTo>
                  <a:lnTo>
                    <a:pt x="523" y="910"/>
                  </a:lnTo>
                  <a:lnTo>
                    <a:pt x="523" y="831"/>
                  </a:lnTo>
                  <a:lnTo>
                    <a:pt x="535" y="831"/>
                  </a:lnTo>
                  <a:cubicBezTo>
                    <a:pt x="535" y="831"/>
                    <a:pt x="523" y="831"/>
                    <a:pt x="523" y="819"/>
                  </a:cubicBezTo>
                  <a:lnTo>
                    <a:pt x="523" y="705"/>
                  </a:lnTo>
                  <a:lnTo>
                    <a:pt x="512" y="35"/>
                  </a:lnTo>
                  <a:lnTo>
                    <a:pt x="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37"/>
            <p:cNvSpPr/>
            <p:nvPr/>
          </p:nvSpPr>
          <p:spPr>
            <a:xfrm>
              <a:off x="6713500" y="4844250"/>
              <a:ext cx="1150" cy="300"/>
            </a:xfrm>
            <a:custGeom>
              <a:avLst/>
              <a:gdLst/>
              <a:ahLst/>
              <a:cxnLst/>
              <a:rect l="l" t="t" r="r" b="b"/>
              <a:pathLst>
                <a:path w="46" h="12" extrusionOk="0">
                  <a:moveTo>
                    <a:pt x="46" y="0"/>
                  </a:moveTo>
                  <a:cubicBezTo>
                    <a:pt x="35" y="0"/>
                    <a:pt x="23" y="12"/>
                    <a:pt x="0" y="12"/>
                  </a:cubicBezTo>
                  <a:lnTo>
                    <a:pt x="35" y="12"/>
                  </a:lnTo>
                  <a:lnTo>
                    <a:pt x="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0" name="Google Shape;4140;p37"/>
          <p:cNvGrpSpPr/>
          <p:nvPr/>
        </p:nvGrpSpPr>
        <p:grpSpPr>
          <a:xfrm rot="10800000">
            <a:off x="-541272" y="-64965"/>
            <a:ext cx="3147151" cy="2231995"/>
            <a:chOff x="5635625" y="3651264"/>
            <a:chExt cx="1846161" cy="1309318"/>
          </a:xfrm>
        </p:grpSpPr>
        <p:sp>
          <p:nvSpPr>
            <p:cNvPr id="4141" name="Google Shape;4141;p37"/>
            <p:cNvSpPr/>
            <p:nvPr/>
          </p:nvSpPr>
          <p:spPr>
            <a:xfrm>
              <a:off x="5635625" y="3651264"/>
              <a:ext cx="1846161" cy="1309318"/>
            </a:xfrm>
            <a:custGeom>
              <a:avLst/>
              <a:gdLst/>
              <a:ahLst/>
              <a:cxnLst/>
              <a:rect l="l" t="t" r="r" b="b"/>
              <a:pathLst>
                <a:path w="15991" h="11341" extrusionOk="0">
                  <a:moveTo>
                    <a:pt x="14569" y="1"/>
                  </a:moveTo>
                  <a:cubicBezTo>
                    <a:pt x="14569" y="1"/>
                    <a:pt x="13557" y="501"/>
                    <a:pt x="13022" y="627"/>
                  </a:cubicBezTo>
                  <a:cubicBezTo>
                    <a:pt x="12476" y="751"/>
                    <a:pt x="11589" y="751"/>
                    <a:pt x="10838" y="1468"/>
                  </a:cubicBezTo>
                  <a:cubicBezTo>
                    <a:pt x="10088" y="2184"/>
                    <a:pt x="10042" y="1889"/>
                    <a:pt x="9246" y="2389"/>
                  </a:cubicBezTo>
                  <a:cubicBezTo>
                    <a:pt x="8450" y="2890"/>
                    <a:pt x="8166" y="3094"/>
                    <a:pt x="7404" y="3766"/>
                  </a:cubicBezTo>
                  <a:cubicBezTo>
                    <a:pt x="6653" y="4436"/>
                    <a:pt x="6233" y="4107"/>
                    <a:pt x="5732" y="4607"/>
                  </a:cubicBezTo>
                  <a:cubicBezTo>
                    <a:pt x="5232" y="5108"/>
                    <a:pt x="5186" y="5232"/>
                    <a:pt x="4265" y="6154"/>
                  </a:cubicBezTo>
                  <a:cubicBezTo>
                    <a:pt x="3981" y="6438"/>
                    <a:pt x="3821" y="6597"/>
                    <a:pt x="3696" y="6688"/>
                  </a:cubicBezTo>
                  <a:cubicBezTo>
                    <a:pt x="3423" y="6916"/>
                    <a:pt x="3321" y="6847"/>
                    <a:pt x="2422" y="7291"/>
                  </a:cubicBezTo>
                  <a:cubicBezTo>
                    <a:pt x="1126" y="7916"/>
                    <a:pt x="1762" y="8247"/>
                    <a:pt x="1342" y="8793"/>
                  </a:cubicBezTo>
                  <a:cubicBezTo>
                    <a:pt x="1092" y="9122"/>
                    <a:pt x="966" y="9339"/>
                    <a:pt x="864" y="9612"/>
                  </a:cubicBezTo>
                  <a:cubicBezTo>
                    <a:pt x="796" y="9794"/>
                    <a:pt x="728" y="9986"/>
                    <a:pt x="625" y="10259"/>
                  </a:cubicBezTo>
                  <a:cubicBezTo>
                    <a:pt x="375" y="10931"/>
                    <a:pt x="0" y="11260"/>
                    <a:pt x="0" y="11260"/>
                  </a:cubicBezTo>
                  <a:lnTo>
                    <a:pt x="4310" y="11283"/>
                  </a:lnTo>
                  <a:lnTo>
                    <a:pt x="5414" y="11295"/>
                  </a:lnTo>
                  <a:lnTo>
                    <a:pt x="7267" y="11306"/>
                  </a:lnTo>
                  <a:lnTo>
                    <a:pt x="8689" y="11318"/>
                  </a:lnTo>
                  <a:lnTo>
                    <a:pt x="14649" y="11340"/>
                  </a:lnTo>
                  <a:cubicBezTo>
                    <a:pt x="14649" y="11340"/>
                    <a:pt x="14649" y="11283"/>
                    <a:pt x="14660" y="11192"/>
                  </a:cubicBezTo>
                  <a:cubicBezTo>
                    <a:pt x="14671" y="10987"/>
                    <a:pt x="14705" y="10612"/>
                    <a:pt x="14751" y="10214"/>
                  </a:cubicBezTo>
                  <a:cubicBezTo>
                    <a:pt x="14808" y="9703"/>
                    <a:pt x="14887" y="9145"/>
                    <a:pt x="14978" y="8872"/>
                  </a:cubicBezTo>
                  <a:cubicBezTo>
                    <a:pt x="15013" y="8781"/>
                    <a:pt x="15046" y="8667"/>
                    <a:pt x="15058" y="8542"/>
                  </a:cubicBezTo>
                  <a:cubicBezTo>
                    <a:pt x="15115" y="8189"/>
                    <a:pt x="15126" y="7746"/>
                    <a:pt x="15160" y="7337"/>
                  </a:cubicBezTo>
                  <a:cubicBezTo>
                    <a:pt x="15183" y="7018"/>
                    <a:pt x="15228" y="6723"/>
                    <a:pt x="15319" y="6529"/>
                  </a:cubicBezTo>
                  <a:cubicBezTo>
                    <a:pt x="15569" y="6029"/>
                    <a:pt x="15991" y="4312"/>
                    <a:pt x="15991" y="4312"/>
                  </a:cubicBezTo>
                  <a:lnTo>
                    <a:pt x="145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37"/>
            <p:cNvSpPr/>
            <p:nvPr/>
          </p:nvSpPr>
          <p:spPr>
            <a:xfrm>
              <a:off x="6133212" y="4717439"/>
              <a:ext cx="505671" cy="240482"/>
            </a:xfrm>
            <a:custGeom>
              <a:avLst/>
              <a:gdLst/>
              <a:ahLst/>
              <a:cxnLst/>
              <a:rect l="l" t="t" r="r" b="b"/>
              <a:pathLst>
                <a:path w="4380" h="2083" extrusionOk="0">
                  <a:moveTo>
                    <a:pt x="2514" y="0"/>
                  </a:moveTo>
                  <a:cubicBezTo>
                    <a:pt x="2408" y="0"/>
                    <a:pt x="2307" y="4"/>
                    <a:pt x="2218" y="13"/>
                  </a:cubicBezTo>
                  <a:cubicBezTo>
                    <a:pt x="1843" y="58"/>
                    <a:pt x="1592" y="308"/>
                    <a:pt x="1126" y="478"/>
                  </a:cubicBezTo>
                  <a:cubicBezTo>
                    <a:pt x="672" y="649"/>
                    <a:pt x="626" y="729"/>
                    <a:pt x="250" y="1525"/>
                  </a:cubicBezTo>
                  <a:cubicBezTo>
                    <a:pt x="137" y="1764"/>
                    <a:pt x="57" y="1934"/>
                    <a:pt x="0" y="2048"/>
                  </a:cubicBezTo>
                  <a:lnTo>
                    <a:pt x="1104" y="2060"/>
                  </a:lnTo>
                  <a:lnTo>
                    <a:pt x="2957" y="2071"/>
                  </a:lnTo>
                  <a:lnTo>
                    <a:pt x="4379" y="2083"/>
                  </a:lnTo>
                  <a:cubicBezTo>
                    <a:pt x="4345" y="1992"/>
                    <a:pt x="4311" y="1901"/>
                    <a:pt x="4311" y="1775"/>
                  </a:cubicBezTo>
                  <a:cubicBezTo>
                    <a:pt x="4311" y="1275"/>
                    <a:pt x="4061" y="1400"/>
                    <a:pt x="3765" y="933"/>
                  </a:cubicBezTo>
                  <a:cubicBezTo>
                    <a:pt x="3469" y="478"/>
                    <a:pt x="3685" y="274"/>
                    <a:pt x="3435" y="149"/>
                  </a:cubicBezTo>
                  <a:cubicBezTo>
                    <a:pt x="3244" y="45"/>
                    <a:pt x="2854" y="0"/>
                    <a:pt x="25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37"/>
            <p:cNvSpPr/>
            <p:nvPr/>
          </p:nvSpPr>
          <p:spPr>
            <a:xfrm>
              <a:off x="6260552" y="4863713"/>
              <a:ext cx="214160" cy="92822"/>
            </a:xfrm>
            <a:custGeom>
              <a:avLst/>
              <a:gdLst/>
              <a:ahLst/>
              <a:cxnLst/>
              <a:rect l="l" t="t" r="r" b="b"/>
              <a:pathLst>
                <a:path w="1855" h="804" extrusionOk="0">
                  <a:moveTo>
                    <a:pt x="809" y="0"/>
                  </a:moveTo>
                  <a:cubicBezTo>
                    <a:pt x="576" y="0"/>
                    <a:pt x="592" y="147"/>
                    <a:pt x="410" y="258"/>
                  </a:cubicBezTo>
                  <a:cubicBezTo>
                    <a:pt x="285" y="326"/>
                    <a:pt x="114" y="588"/>
                    <a:pt x="1" y="793"/>
                  </a:cubicBezTo>
                  <a:lnTo>
                    <a:pt x="1854" y="804"/>
                  </a:lnTo>
                  <a:cubicBezTo>
                    <a:pt x="1843" y="758"/>
                    <a:pt x="1831" y="725"/>
                    <a:pt x="1831" y="679"/>
                  </a:cubicBezTo>
                  <a:cubicBezTo>
                    <a:pt x="1786" y="462"/>
                    <a:pt x="1740" y="338"/>
                    <a:pt x="1536" y="133"/>
                  </a:cubicBezTo>
                  <a:cubicBezTo>
                    <a:pt x="1428" y="30"/>
                    <a:pt x="1353" y="11"/>
                    <a:pt x="1265" y="11"/>
                  </a:cubicBezTo>
                  <a:cubicBezTo>
                    <a:pt x="1209" y="11"/>
                    <a:pt x="1148" y="19"/>
                    <a:pt x="1068" y="19"/>
                  </a:cubicBezTo>
                  <a:cubicBezTo>
                    <a:pt x="1023" y="19"/>
                    <a:pt x="971" y="16"/>
                    <a:pt x="911" y="8"/>
                  </a:cubicBezTo>
                  <a:cubicBezTo>
                    <a:pt x="872" y="2"/>
                    <a:pt x="839" y="0"/>
                    <a:pt x="8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37"/>
            <p:cNvSpPr/>
            <p:nvPr/>
          </p:nvSpPr>
          <p:spPr>
            <a:xfrm>
              <a:off x="6684597" y="4435396"/>
              <a:ext cx="443213" cy="441481"/>
            </a:xfrm>
            <a:custGeom>
              <a:avLst/>
              <a:gdLst/>
              <a:ahLst/>
              <a:cxnLst/>
              <a:rect l="l" t="t" r="r" b="b"/>
              <a:pathLst>
                <a:path w="3839" h="3824" extrusionOk="0">
                  <a:moveTo>
                    <a:pt x="2506" y="0"/>
                  </a:moveTo>
                  <a:cubicBezTo>
                    <a:pt x="2462" y="0"/>
                    <a:pt x="2419" y="11"/>
                    <a:pt x="2378" y="33"/>
                  </a:cubicBezTo>
                  <a:cubicBezTo>
                    <a:pt x="2378" y="33"/>
                    <a:pt x="1" y="1455"/>
                    <a:pt x="81" y="2001"/>
                  </a:cubicBezTo>
                  <a:cubicBezTo>
                    <a:pt x="160" y="2547"/>
                    <a:pt x="206" y="2626"/>
                    <a:pt x="456" y="2921"/>
                  </a:cubicBezTo>
                  <a:cubicBezTo>
                    <a:pt x="706" y="3217"/>
                    <a:pt x="1127" y="3672"/>
                    <a:pt x="1752" y="3763"/>
                  </a:cubicBezTo>
                  <a:cubicBezTo>
                    <a:pt x="2065" y="3803"/>
                    <a:pt x="2358" y="3823"/>
                    <a:pt x="2610" y="3823"/>
                  </a:cubicBezTo>
                  <a:cubicBezTo>
                    <a:pt x="2862" y="3823"/>
                    <a:pt x="3072" y="3803"/>
                    <a:pt x="3220" y="3763"/>
                  </a:cubicBezTo>
                  <a:cubicBezTo>
                    <a:pt x="3516" y="3672"/>
                    <a:pt x="3675" y="2717"/>
                    <a:pt x="3766" y="2125"/>
                  </a:cubicBezTo>
                  <a:cubicBezTo>
                    <a:pt x="3839" y="1589"/>
                    <a:pt x="3056" y="0"/>
                    <a:pt x="2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37"/>
            <p:cNvSpPr/>
            <p:nvPr/>
          </p:nvSpPr>
          <p:spPr>
            <a:xfrm>
              <a:off x="6852692" y="4540109"/>
              <a:ext cx="198459" cy="252489"/>
            </a:xfrm>
            <a:custGeom>
              <a:avLst/>
              <a:gdLst/>
              <a:ahLst/>
              <a:cxnLst/>
              <a:rect l="l" t="t" r="r" b="b"/>
              <a:pathLst>
                <a:path w="1719" h="2187" extrusionOk="0">
                  <a:moveTo>
                    <a:pt x="969" y="1"/>
                  </a:moveTo>
                  <a:cubicBezTo>
                    <a:pt x="640" y="1"/>
                    <a:pt x="398" y="248"/>
                    <a:pt x="296" y="377"/>
                  </a:cubicBezTo>
                  <a:cubicBezTo>
                    <a:pt x="172" y="548"/>
                    <a:pt x="1" y="1014"/>
                    <a:pt x="251" y="1298"/>
                  </a:cubicBezTo>
                  <a:cubicBezTo>
                    <a:pt x="506" y="1586"/>
                    <a:pt x="750" y="2187"/>
                    <a:pt x="1067" y="2187"/>
                  </a:cubicBezTo>
                  <a:cubicBezTo>
                    <a:pt x="1075" y="2187"/>
                    <a:pt x="1084" y="2186"/>
                    <a:pt x="1092" y="2185"/>
                  </a:cubicBezTo>
                  <a:cubicBezTo>
                    <a:pt x="1434" y="2140"/>
                    <a:pt x="1434" y="1810"/>
                    <a:pt x="1468" y="1469"/>
                  </a:cubicBezTo>
                  <a:cubicBezTo>
                    <a:pt x="1514" y="1139"/>
                    <a:pt x="1718" y="672"/>
                    <a:pt x="1638" y="593"/>
                  </a:cubicBezTo>
                  <a:cubicBezTo>
                    <a:pt x="1638" y="593"/>
                    <a:pt x="1684" y="217"/>
                    <a:pt x="1218" y="47"/>
                  </a:cubicBezTo>
                  <a:cubicBezTo>
                    <a:pt x="1131" y="15"/>
                    <a:pt x="1048" y="1"/>
                    <a:pt x="9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37"/>
            <p:cNvSpPr/>
            <p:nvPr/>
          </p:nvSpPr>
          <p:spPr>
            <a:xfrm>
              <a:off x="6331438" y="4129224"/>
              <a:ext cx="449216" cy="427165"/>
            </a:xfrm>
            <a:custGeom>
              <a:avLst/>
              <a:gdLst/>
              <a:ahLst/>
              <a:cxnLst/>
              <a:rect l="l" t="t" r="r" b="b"/>
              <a:pathLst>
                <a:path w="3891" h="3700" extrusionOk="0">
                  <a:moveTo>
                    <a:pt x="2033" y="0"/>
                  </a:moveTo>
                  <a:cubicBezTo>
                    <a:pt x="1731" y="0"/>
                    <a:pt x="1488" y="37"/>
                    <a:pt x="1422" y="137"/>
                  </a:cubicBezTo>
                  <a:cubicBezTo>
                    <a:pt x="1422" y="137"/>
                    <a:pt x="797" y="1092"/>
                    <a:pt x="501" y="1684"/>
                  </a:cubicBezTo>
                  <a:cubicBezTo>
                    <a:pt x="206" y="2264"/>
                    <a:pt x="1" y="2730"/>
                    <a:pt x="206" y="3060"/>
                  </a:cubicBezTo>
                  <a:cubicBezTo>
                    <a:pt x="421" y="3402"/>
                    <a:pt x="751" y="3481"/>
                    <a:pt x="1047" y="3606"/>
                  </a:cubicBezTo>
                  <a:cubicBezTo>
                    <a:pt x="1195" y="3669"/>
                    <a:pt x="1371" y="3700"/>
                    <a:pt x="1538" y="3700"/>
                  </a:cubicBezTo>
                  <a:cubicBezTo>
                    <a:pt x="1704" y="3700"/>
                    <a:pt x="1860" y="3669"/>
                    <a:pt x="1968" y="3606"/>
                  </a:cubicBezTo>
                  <a:cubicBezTo>
                    <a:pt x="2173" y="3481"/>
                    <a:pt x="3219" y="2765"/>
                    <a:pt x="3436" y="2434"/>
                  </a:cubicBezTo>
                  <a:cubicBezTo>
                    <a:pt x="3640" y="2105"/>
                    <a:pt x="3890" y="1638"/>
                    <a:pt x="3845" y="1183"/>
                  </a:cubicBezTo>
                  <a:cubicBezTo>
                    <a:pt x="3810" y="718"/>
                    <a:pt x="3890" y="296"/>
                    <a:pt x="3436" y="172"/>
                  </a:cubicBezTo>
                  <a:cubicBezTo>
                    <a:pt x="3148" y="94"/>
                    <a:pt x="2516" y="0"/>
                    <a:pt x="20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37"/>
            <p:cNvSpPr/>
            <p:nvPr/>
          </p:nvSpPr>
          <p:spPr>
            <a:xfrm>
              <a:off x="6408905" y="4263954"/>
              <a:ext cx="187953" cy="183335"/>
            </a:xfrm>
            <a:custGeom>
              <a:avLst/>
              <a:gdLst/>
              <a:ahLst/>
              <a:cxnLst/>
              <a:rect l="l" t="t" r="r" b="b"/>
              <a:pathLst>
                <a:path w="1628" h="1588" extrusionOk="0">
                  <a:moveTo>
                    <a:pt x="880" y="0"/>
                  </a:moveTo>
                  <a:cubicBezTo>
                    <a:pt x="830" y="0"/>
                    <a:pt x="786" y="16"/>
                    <a:pt x="751" y="51"/>
                  </a:cubicBezTo>
                  <a:cubicBezTo>
                    <a:pt x="751" y="51"/>
                    <a:pt x="331" y="642"/>
                    <a:pt x="331" y="847"/>
                  </a:cubicBezTo>
                  <a:cubicBezTo>
                    <a:pt x="331" y="1063"/>
                    <a:pt x="0" y="1472"/>
                    <a:pt x="296" y="1563"/>
                  </a:cubicBezTo>
                  <a:cubicBezTo>
                    <a:pt x="354" y="1579"/>
                    <a:pt x="419" y="1587"/>
                    <a:pt x="488" y="1587"/>
                  </a:cubicBezTo>
                  <a:cubicBezTo>
                    <a:pt x="758" y="1587"/>
                    <a:pt x="1081" y="1467"/>
                    <a:pt x="1218" y="1267"/>
                  </a:cubicBezTo>
                  <a:cubicBezTo>
                    <a:pt x="1377" y="1017"/>
                    <a:pt x="1627" y="676"/>
                    <a:pt x="1468" y="426"/>
                  </a:cubicBezTo>
                  <a:cubicBezTo>
                    <a:pt x="1332" y="227"/>
                    <a:pt x="1068" y="0"/>
                    <a:pt x="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37"/>
            <p:cNvSpPr/>
            <p:nvPr/>
          </p:nvSpPr>
          <p:spPr>
            <a:xfrm>
              <a:off x="7234829" y="4498200"/>
              <a:ext cx="151124" cy="445175"/>
            </a:xfrm>
            <a:custGeom>
              <a:avLst/>
              <a:gdLst/>
              <a:ahLst/>
              <a:cxnLst/>
              <a:rect l="l" t="t" r="r" b="b"/>
              <a:pathLst>
                <a:path w="1309" h="3856" extrusionOk="0">
                  <a:moveTo>
                    <a:pt x="1308" y="1"/>
                  </a:moveTo>
                  <a:lnTo>
                    <a:pt x="1308" y="1"/>
                  </a:lnTo>
                  <a:cubicBezTo>
                    <a:pt x="865" y="160"/>
                    <a:pt x="239" y="444"/>
                    <a:pt x="216" y="740"/>
                  </a:cubicBezTo>
                  <a:cubicBezTo>
                    <a:pt x="171" y="1206"/>
                    <a:pt x="1" y="1411"/>
                    <a:pt x="46" y="2127"/>
                  </a:cubicBezTo>
                  <a:cubicBezTo>
                    <a:pt x="69" y="2571"/>
                    <a:pt x="444" y="3333"/>
                    <a:pt x="808" y="3856"/>
                  </a:cubicBezTo>
                  <a:cubicBezTo>
                    <a:pt x="819" y="3651"/>
                    <a:pt x="853" y="3276"/>
                    <a:pt x="899" y="2878"/>
                  </a:cubicBezTo>
                  <a:cubicBezTo>
                    <a:pt x="956" y="2367"/>
                    <a:pt x="1035" y="1809"/>
                    <a:pt x="1126" y="1536"/>
                  </a:cubicBezTo>
                  <a:cubicBezTo>
                    <a:pt x="1161" y="1445"/>
                    <a:pt x="1194" y="1331"/>
                    <a:pt x="1206" y="1206"/>
                  </a:cubicBezTo>
                  <a:cubicBezTo>
                    <a:pt x="1263" y="853"/>
                    <a:pt x="1274" y="410"/>
                    <a:pt x="1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37"/>
            <p:cNvSpPr/>
            <p:nvPr/>
          </p:nvSpPr>
          <p:spPr>
            <a:xfrm>
              <a:off x="7292669" y="4637432"/>
              <a:ext cx="81508" cy="193032"/>
            </a:xfrm>
            <a:custGeom>
              <a:avLst/>
              <a:gdLst/>
              <a:ahLst/>
              <a:cxnLst/>
              <a:rect l="l" t="t" r="r" b="b"/>
              <a:pathLst>
                <a:path w="706" h="1672" extrusionOk="0">
                  <a:moveTo>
                    <a:pt x="705" y="0"/>
                  </a:moveTo>
                  <a:lnTo>
                    <a:pt x="705" y="0"/>
                  </a:lnTo>
                  <a:cubicBezTo>
                    <a:pt x="511" y="80"/>
                    <a:pt x="261" y="228"/>
                    <a:pt x="216" y="421"/>
                  </a:cubicBezTo>
                  <a:cubicBezTo>
                    <a:pt x="125" y="751"/>
                    <a:pt x="0" y="1171"/>
                    <a:pt x="170" y="1422"/>
                  </a:cubicBezTo>
                  <a:cubicBezTo>
                    <a:pt x="227" y="1513"/>
                    <a:pt x="307" y="1604"/>
                    <a:pt x="398" y="1672"/>
                  </a:cubicBezTo>
                  <a:cubicBezTo>
                    <a:pt x="455" y="1161"/>
                    <a:pt x="534" y="603"/>
                    <a:pt x="625" y="330"/>
                  </a:cubicBezTo>
                  <a:cubicBezTo>
                    <a:pt x="660" y="239"/>
                    <a:pt x="693" y="125"/>
                    <a:pt x="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37"/>
            <p:cNvSpPr/>
            <p:nvPr/>
          </p:nvSpPr>
          <p:spPr>
            <a:xfrm>
              <a:off x="6926233" y="3901905"/>
              <a:ext cx="362513" cy="485814"/>
            </a:xfrm>
            <a:custGeom>
              <a:avLst/>
              <a:gdLst/>
              <a:ahLst/>
              <a:cxnLst/>
              <a:rect l="l" t="t" r="r" b="b"/>
              <a:pathLst>
                <a:path w="3140" h="4208" extrusionOk="0">
                  <a:moveTo>
                    <a:pt x="1777" y="0"/>
                  </a:moveTo>
                  <a:cubicBezTo>
                    <a:pt x="1656" y="0"/>
                    <a:pt x="1546" y="42"/>
                    <a:pt x="1456" y="139"/>
                  </a:cubicBezTo>
                  <a:cubicBezTo>
                    <a:pt x="1456" y="139"/>
                    <a:pt x="0" y="1185"/>
                    <a:pt x="0" y="1436"/>
                  </a:cubicBezTo>
                  <a:cubicBezTo>
                    <a:pt x="0" y="1686"/>
                    <a:pt x="81" y="2232"/>
                    <a:pt x="81" y="2482"/>
                  </a:cubicBezTo>
                  <a:cubicBezTo>
                    <a:pt x="81" y="2732"/>
                    <a:pt x="331" y="3357"/>
                    <a:pt x="751" y="3562"/>
                  </a:cubicBezTo>
                  <a:cubicBezTo>
                    <a:pt x="1142" y="3763"/>
                    <a:pt x="1961" y="4207"/>
                    <a:pt x="2342" y="4207"/>
                  </a:cubicBezTo>
                  <a:cubicBezTo>
                    <a:pt x="2372" y="4207"/>
                    <a:pt x="2399" y="4205"/>
                    <a:pt x="2423" y="4199"/>
                  </a:cubicBezTo>
                  <a:cubicBezTo>
                    <a:pt x="2753" y="4108"/>
                    <a:pt x="2924" y="3607"/>
                    <a:pt x="2969" y="2857"/>
                  </a:cubicBezTo>
                  <a:cubicBezTo>
                    <a:pt x="3015" y="2106"/>
                    <a:pt x="3139" y="1345"/>
                    <a:pt x="2889" y="844"/>
                  </a:cubicBezTo>
                  <a:cubicBezTo>
                    <a:pt x="2688" y="459"/>
                    <a:pt x="2178" y="0"/>
                    <a:pt x="17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37"/>
            <p:cNvSpPr/>
            <p:nvPr/>
          </p:nvSpPr>
          <p:spPr>
            <a:xfrm>
              <a:off x="7061539" y="3986760"/>
              <a:ext cx="148584" cy="194533"/>
            </a:xfrm>
            <a:custGeom>
              <a:avLst/>
              <a:gdLst/>
              <a:ahLst/>
              <a:cxnLst/>
              <a:rect l="l" t="t" r="r" b="b"/>
              <a:pathLst>
                <a:path w="1287" h="1685" extrusionOk="0">
                  <a:moveTo>
                    <a:pt x="759" y="1"/>
                  </a:moveTo>
                  <a:cubicBezTo>
                    <a:pt x="717" y="1"/>
                    <a:pt x="672" y="9"/>
                    <a:pt x="625" y="29"/>
                  </a:cubicBezTo>
                  <a:cubicBezTo>
                    <a:pt x="330" y="155"/>
                    <a:pt x="79" y="405"/>
                    <a:pt x="34" y="655"/>
                  </a:cubicBezTo>
                  <a:cubicBezTo>
                    <a:pt x="0" y="905"/>
                    <a:pt x="284" y="1497"/>
                    <a:pt x="796" y="1656"/>
                  </a:cubicBezTo>
                  <a:cubicBezTo>
                    <a:pt x="855" y="1676"/>
                    <a:pt x="906" y="1685"/>
                    <a:pt x="950" y="1685"/>
                  </a:cubicBezTo>
                  <a:cubicBezTo>
                    <a:pt x="1287" y="1685"/>
                    <a:pt x="1251" y="1166"/>
                    <a:pt x="1251" y="905"/>
                  </a:cubicBezTo>
                  <a:cubicBezTo>
                    <a:pt x="1251" y="610"/>
                    <a:pt x="1126" y="234"/>
                    <a:pt x="1126" y="234"/>
                  </a:cubicBezTo>
                  <a:cubicBezTo>
                    <a:pt x="1126" y="234"/>
                    <a:pt x="981" y="1"/>
                    <a:pt x="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37"/>
            <p:cNvSpPr/>
            <p:nvPr/>
          </p:nvSpPr>
          <p:spPr>
            <a:xfrm>
              <a:off x="5735373" y="4423389"/>
              <a:ext cx="421508" cy="378791"/>
            </a:xfrm>
            <a:custGeom>
              <a:avLst/>
              <a:gdLst/>
              <a:ahLst/>
              <a:cxnLst/>
              <a:rect l="l" t="t" r="r" b="b"/>
              <a:pathLst>
                <a:path w="3651" h="3281" extrusionOk="0">
                  <a:moveTo>
                    <a:pt x="2832" y="0"/>
                  </a:moveTo>
                  <a:cubicBezTo>
                    <a:pt x="2559" y="228"/>
                    <a:pt x="2457" y="159"/>
                    <a:pt x="1558" y="603"/>
                  </a:cubicBezTo>
                  <a:cubicBezTo>
                    <a:pt x="262" y="1228"/>
                    <a:pt x="898" y="1559"/>
                    <a:pt x="478" y="2105"/>
                  </a:cubicBezTo>
                  <a:cubicBezTo>
                    <a:pt x="228" y="2434"/>
                    <a:pt x="102" y="2651"/>
                    <a:pt x="0" y="2924"/>
                  </a:cubicBezTo>
                  <a:cubicBezTo>
                    <a:pt x="284" y="3037"/>
                    <a:pt x="785" y="3242"/>
                    <a:pt x="1399" y="3276"/>
                  </a:cubicBezTo>
                  <a:cubicBezTo>
                    <a:pt x="1451" y="3279"/>
                    <a:pt x="1500" y="3280"/>
                    <a:pt x="1544" y="3280"/>
                  </a:cubicBezTo>
                  <a:cubicBezTo>
                    <a:pt x="2142" y="3280"/>
                    <a:pt x="2114" y="3011"/>
                    <a:pt x="2695" y="2821"/>
                  </a:cubicBezTo>
                  <a:cubicBezTo>
                    <a:pt x="3321" y="2605"/>
                    <a:pt x="3446" y="1934"/>
                    <a:pt x="3526" y="1774"/>
                  </a:cubicBezTo>
                  <a:cubicBezTo>
                    <a:pt x="3617" y="1604"/>
                    <a:pt x="3651" y="1058"/>
                    <a:pt x="3321" y="637"/>
                  </a:cubicBezTo>
                  <a:cubicBezTo>
                    <a:pt x="3173" y="455"/>
                    <a:pt x="3003" y="217"/>
                    <a:pt x="28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37"/>
            <p:cNvSpPr/>
            <p:nvPr/>
          </p:nvSpPr>
          <p:spPr>
            <a:xfrm>
              <a:off x="5825539" y="4574397"/>
              <a:ext cx="158051" cy="165902"/>
            </a:xfrm>
            <a:custGeom>
              <a:avLst/>
              <a:gdLst/>
              <a:ahLst/>
              <a:cxnLst/>
              <a:rect l="l" t="t" r="r" b="b"/>
              <a:pathLst>
                <a:path w="1369" h="1437" extrusionOk="0">
                  <a:moveTo>
                    <a:pt x="777" y="1"/>
                  </a:moveTo>
                  <a:cubicBezTo>
                    <a:pt x="277" y="1"/>
                    <a:pt x="368" y="251"/>
                    <a:pt x="277" y="717"/>
                  </a:cubicBezTo>
                  <a:cubicBezTo>
                    <a:pt x="206" y="1122"/>
                    <a:pt x="0" y="1437"/>
                    <a:pt x="309" y="1437"/>
                  </a:cubicBezTo>
                  <a:cubicBezTo>
                    <a:pt x="347" y="1437"/>
                    <a:pt x="393" y="1432"/>
                    <a:pt x="448" y="1422"/>
                  </a:cubicBezTo>
                  <a:cubicBezTo>
                    <a:pt x="948" y="1343"/>
                    <a:pt x="1369" y="671"/>
                    <a:pt x="1323" y="421"/>
                  </a:cubicBezTo>
                  <a:cubicBezTo>
                    <a:pt x="1323" y="421"/>
                    <a:pt x="1289" y="1"/>
                    <a:pt x="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37"/>
          <p:cNvGrpSpPr/>
          <p:nvPr/>
        </p:nvGrpSpPr>
        <p:grpSpPr>
          <a:xfrm rot="-9258986">
            <a:off x="-585061" y="4377323"/>
            <a:ext cx="2107485" cy="1207588"/>
            <a:chOff x="10287875" y="865650"/>
            <a:chExt cx="2107488" cy="1207590"/>
          </a:xfrm>
        </p:grpSpPr>
        <p:sp>
          <p:nvSpPr>
            <p:cNvPr id="4155" name="Google Shape;4155;p37"/>
            <p:cNvSpPr/>
            <p:nvPr/>
          </p:nvSpPr>
          <p:spPr>
            <a:xfrm>
              <a:off x="10287875" y="865650"/>
              <a:ext cx="2107488" cy="1207590"/>
            </a:xfrm>
            <a:custGeom>
              <a:avLst/>
              <a:gdLst/>
              <a:ahLst/>
              <a:cxnLst/>
              <a:rect l="l" t="t" r="r" b="b"/>
              <a:pathLst>
                <a:path w="15185" h="8701" extrusionOk="0">
                  <a:moveTo>
                    <a:pt x="15127" y="0"/>
                  </a:moveTo>
                  <a:lnTo>
                    <a:pt x="14240" y="35"/>
                  </a:lnTo>
                  <a:lnTo>
                    <a:pt x="14035" y="46"/>
                  </a:lnTo>
                  <a:lnTo>
                    <a:pt x="13330" y="68"/>
                  </a:lnTo>
                  <a:lnTo>
                    <a:pt x="13251" y="80"/>
                  </a:lnTo>
                  <a:lnTo>
                    <a:pt x="12523" y="103"/>
                  </a:lnTo>
                  <a:lnTo>
                    <a:pt x="12261" y="114"/>
                  </a:lnTo>
                  <a:lnTo>
                    <a:pt x="7097" y="330"/>
                  </a:lnTo>
                  <a:lnTo>
                    <a:pt x="7018" y="330"/>
                  </a:lnTo>
                  <a:lnTo>
                    <a:pt x="6165" y="364"/>
                  </a:lnTo>
                  <a:lnTo>
                    <a:pt x="5995" y="364"/>
                  </a:lnTo>
                  <a:lnTo>
                    <a:pt x="1" y="614"/>
                  </a:lnTo>
                  <a:cubicBezTo>
                    <a:pt x="1" y="614"/>
                    <a:pt x="1127" y="2286"/>
                    <a:pt x="1127" y="2730"/>
                  </a:cubicBezTo>
                  <a:cubicBezTo>
                    <a:pt x="1127" y="3185"/>
                    <a:pt x="615" y="3128"/>
                    <a:pt x="1127" y="3901"/>
                  </a:cubicBezTo>
                  <a:cubicBezTo>
                    <a:pt x="1627" y="4686"/>
                    <a:pt x="1900" y="4629"/>
                    <a:pt x="2070" y="5300"/>
                  </a:cubicBezTo>
                  <a:cubicBezTo>
                    <a:pt x="2241" y="5971"/>
                    <a:pt x="2753" y="8292"/>
                    <a:pt x="2753" y="8292"/>
                  </a:cubicBezTo>
                  <a:lnTo>
                    <a:pt x="2958" y="8302"/>
                  </a:lnTo>
                  <a:lnTo>
                    <a:pt x="3390" y="8337"/>
                  </a:lnTo>
                  <a:lnTo>
                    <a:pt x="3845" y="8371"/>
                  </a:lnTo>
                  <a:lnTo>
                    <a:pt x="4061" y="8383"/>
                  </a:lnTo>
                  <a:lnTo>
                    <a:pt x="7029" y="8587"/>
                  </a:lnTo>
                  <a:lnTo>
                    <a:pt x="7439" y="8621"/>
                  </a:lnTo>
                  <a:lnTo>
                    <a:pt x="7916" y="8655"/>
                  </a:lnTo>
                  <a:lnTo>
                    <a:pt x="8348" y="8689"/>
                  </a:lnTo>
                  <a:lnTo>
                    <a:pt x="8621" y="8701"/>
                  </a:lnTo>
                  <a:lnTo>
                    <a:pt x="8803" y="8689"/>
                  </a:lnTo>
                  <a:lnTo>
                    <a:pt x="9316" y="8633"/>
                  </a:lnTo>
                  <a:lnTo>
                    <a:pt x="12614" y="8292"/>
                  </a:lnTo>
                  <a:cubicBezTo>
                    <a:pt x="12614" y="8292"/>
                    <a:pt x="12738" y="8143"/>
                    <a:pt x="12932" y="7916"/>
                  </a:cubicBezTo>
                  <a:cubicBezTo>
                    <a:pt x="12966" y="7859"/>
                    <a:pt x="13011" y="7802"/>
                    <a:pt x="13057" y="7746"/>
                  </a:cubicBezTo>
                  <a:cubicBezTo>
                    <a:pt x="13603" y="7040"/>
                    <a:pt x="14479" y="5789"/>
                    <a:pt x="14513" y="5027"/>
                  </a:cubicBezTo>
                  <a:cubicBezTo>
                    <a:pt x="14570" y="3901"/>
                    <a:pt x="13899" y="3742"/>
                    <a:pt x="14513" y="2957"/>
                  </a:cubicBezTo>
                  <a:cubicBezTo>
                    <a:pt x="15127" y="2173"/>
                    <a:pt x="15070" y="1342"/>
                    <a:pt x="15127" y="978"/>
                  </a:cubicBezTo>
                  <a:cubicBezTo>
                    <a:pt x="15184" y="614"/>
                    <a:pt x="15127" y="0"/>
                    <a:pt x="151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37"/>
            <p:cNvSpPr/>
            <p:nvPr/>
          </p:nvSpPr>
          <p:spPr>
            <a:xfrm>
              <a:off x="10537278" y="1001385"/>
              <a:ext cx="115471" cy="328371"/>
            </a:xfrm>
            <a:custGeom>
              <a:avLst/>
              <a:gdLst/>
              <a:ahLst/>
              <a:cxnLst/>
              <a:rect l="l" t="t" r="r" b="b"/>
              <a:pathLst>
                <a:path w="832" h="2366" extrusionOk="0">
                  <a:moveTo>
                    <a:pt x="0" y="0"/>
                  </a:moveTo>
                  <a:cubicBezTo>
                    <a:pt x="1" y="0"/>
                    <a:pt x="103" y="1865"/>
                    <a:pt x="217" y="2366"/>
                  </a:cubicBezTo>
                  <a:cubicBezTo>
                    <a:pt x="217" y="2366"/>
                    <a:pt x="831" y="153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37"/>
            <p:cNvSpPr/>
            <p:nvPr/>
          </p:nvSpPr>
          <p:spPr>
            <a:xfrm>
              <a:off x="10668295" y="1066061"/>
              <a:ext cx="53850" cy="337948"/>
            </a:xfrm>
            <a:custGeom>
              <a:avLst/>
              <a:gdLst/>
              <a:ahLst/>
              <a:cxnLst/>
              <a:rect l="l" t="t" r="r" b="b"/>
              <a:pathLst>
                <a:path w="388" h="2435" extrusionOk="0">
                  <a:moveTo>
                    <a:pt x="24" y="1"/>
                  </a:moveTo>
                  <a:cubicBezTo>
                    <a:pt x="24" y="1"/>
                    <a:pt x="1" y="1"/>
                    <a:pt x="24" y="979"/>
                  </a:cubicBezTo>
                  <a:cubicBezTo>
                    <a:pt x="57" y="1957"/>
                    <a:pt x="365" y="2435"/>
                    <a:pt x="365" y="2435"/>
                  </a:cubicBezTo>
                  <a:cubicBezTo>
                    <a:pt x="365" y="2435"/>
                    <a:pt x="388" y="1149"/>
                    <a:pt x="365" y="717"/>
                  </a:cubicBezTo>
                  <a:cubicBezTo>
                    <a:pt x="330" y="285"/>
                    <a:pt x="24"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37"/>
            <p:cNvSpPr/>
            <p:nvPr/>
          </p:nvSpPr>
          <p:spPr>
            <a:xfrm>
              <a:off x="10785155" y="980845"/>
              <a:ext cx="69533" cy="369591"/>
            </a:xfrm>
            <a:custGeom>
              <a:avLst/>
              <a:gdLst/>
              <a:ahLst/>
              <a:cxnLst/>
              <a:rect l="l" t="t" r="r" b="b"/>
              <a:pathLst>
                <a:path w="501" h="2663" extrusionOk="0">
                  <a:moveTo>
                    <a:pt x="137" y="1"/>
                  </a:moveTo>
                  <a:cubicBezTo>
                    <a:pt x="137" y="1"/>
                    <a:pt x="1" y="1376"/>
                    <a:pt x="137" y="2013"/>
                  </a:cubicBezTo>
                  <a:lnTo>
                    <a:pt x="273" y="2662"/>
                  </a:lnTo>
                  <a:cubicBezTo>
                    <a:pt x="273" y="2662"/>
                    <a:pt x="501" y="1376"/>
                    <a:pt x="466" y="956"/>
                  </a:cubicBezTo>
                  <a:cubicBezTo>
                    <a:pt x="444" y="535"/>
                    <a:pt x="137"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37"/>
            <p:cNvSpPr/>
            <p:nvPr/>
          </p:nvSpPr>
          <p:spPr>
            <a:xfrm>
              <a:off x="10982373" y="1329620"/>
              <a:ext cx="80774" cy="394850"/>
            </a:xfrm>
            <a:custGeom>
              <a:avLst/>
              <a:gdLst/>
              <a:ahLst/>
              <a:cxnLst/>
              <a:rect l="l" t="t" r="r" b="b"/>
              <a:pathLst>
                <a:path w="582" h="2845" extrusionOk="0">
                  <a:moveTo>
                    <a:pt x="308" y="1"/>
                  </a:moveTo>
                  <a:lnTo>
                    <a:pt x="137" y="399"/>
                  </a:lnTo>
                  <a:cubicBezTo>
                    <a:pt x="137" y="399"/>
                    <a:pt x="1" y="1173"/>
                    <a:pt x="137" y="1820"/>
                  </a:cubicBezTo>
                  <a:cubicBezTo>
                    <a:pt x="274" y="2457"/>
                    <a:pt x="445" y="2844"/>
                    <a:pt x="445" y="2844"/>
                  </a:cubicBezTo>
                  <a:cubicBezTo>
                    <a:pt x="445" y="2844"/>
                    <a:pt x="581" y="2310"/>
                    <a:pt x="524" y="1616"/>
                  </a:cubicBezTo>
                  <a:cubicBezTo>
                    <a:pt x="467" y="922"/>
                    <a:pt x="308"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37"/>
            <p:cNvSpPr/>
            <p:nvPr/>
          </p:nvSpPr>
          <p:spPr>
            <a:xfrm>
              <a:off x="11097707" y="1350300"/>
              <a:ext cx="82162" cy="460913"/>
            </a:xfrm>
            <a:custGeom>
              <a:avLst/>
              <a:gdLst/>
              <a:ahLst/>
              <a:cxnLst/>
              <a:rect l="l" t="t" r="r" b="b"/>
              <a:pathLst>
                <a:path w="592" h="3321" extrusionOk="0">
                  <a:moveTo>
                    <a:pt x="307" y="0"/>
                  </a:moveTo>
                  <a:lnTo>
                    <a:pt x="228" y="250"/>
                  </a:lnTo>
                  <a:cubicBezTo>
                    <a:pt x="228" y="250"/>
                    <a:pt x="0" y="1001"/>
                    <a:pt x="34" y="1479"/>
                  </a:cubicBezTo>
                  <a:cubicBezTo>
                    <a:pt x="57" y="1944"/>
                    <a:pt x="455" y="3321"/>
                    <a:pt x="455" y="3321"/>
                  </a:cubicBezTo>
                  <a:cubicBezTo>
                    <a:pt x="455" y="3321"/>
                    <a:pt x="592" y="1740"/>
                    <a:pt x="592" y="1274"/>
                  </a:cubicBezTo>
                  <a:cubicBezTo>
                    <a:pt x="592" y="807"/>
                    <a:pt x="307" y="0"/>
                    <a:pt x="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37"/>
            <p:cNvSpPr/>
            <p:nvPr/>
          </p:nvSpPr>
          <p:spPr>
            <a:xfrm>
              <a:off x="11230250" y="1388189"/>
              <a:ext cx="64814" cy="423024"/>
            </a:xfrm>
            <a:custGeom>
              <a:avLst/>
              <a:gdLst/>
              <a:ahLst/>
              <a:cxnLst/>
              <a:rect l="l" t="t" r="r" b="b"/>
              <a:pathLst>
                <a:path w="467" h="3048" extrusionOk="0">
                  <a:moveTo>
                    <a:pt x="274" y="0"/>
                  </a:moveTo>
                  <a:cubicBezTo>
                    <a:pt x="274" y="0"/>
                    <a:pt x="1" y="671"/>
                    <a:pt x="160" y="1388"/>
                  </a:cubicBezTo>
                  <a:cubicBezTo>
                    <a:pt x="330" y="2093"/>
                    <a:pt x="467" y="3048"/>
                    <a:pt x="467" y="3048"/>
                  </a:cubicBezTo>
                  <a:lnTo>
                    <a:pt x="467" y="807"/>
                  </a:lnTo>
                  <a:cubicBezTo>
                    <a:pt x="467" y="170"/>
                    <a:pt x="274" y="0"/>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37"/>
            <p:cNvSpPr/>
            <p:nvPr/>
          </p:nvSpPr>
          <p:spPr>
            <a:xfrm>
              <a:off x="11119774" y="916030"/>
              <a:ext cx="23733" cy="64953"/>
            </a:xfrm>
            <a:custGeom>
              <a:avLst/>
              <a:gdLst/>
              <a:ahLst/>
              <a:cxnLst/>
              <a:rect l="l" t="t" r="r" b="b"/>
              <a:pathLst>
                <a:path w="171" h="468" extrusionOk="0">
                  <a:moveTo>
                    <a:pt x="1" y="1"/>
                  </a:moveTo>
                  <a:cubicBezTo>
                    <a:pt x="80" y="274"/>
                    <a:pt x="137" y="468"/>
                    <a:pt x="137" y="468"/>
                  </a:cubicBezTo>
                  <a:cubicBezTo>
                    <a:pt x="137" y="468"/>
                    <a:pt x="148" y="274"/>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37"/>
            <p:cNvSpPr/>
            <p:nvPr/>
          </p:nvSpPr>
          <p:spPr>
            <a:xfrm>
              <a:off x="11261894" y="911450"/>
              <a:ext cx="11103" cy="69533"/>
            </a:xfrm>
            <a:custGeom>
              <a:avLst/>
              <a:gdLst/>
              <a:ahLst/>
              <a:cxnLst/>
              <a:rect l="l" t="t" r="r" b="b"/>
              <a:pathLst>
                <a:path w="80" h="501" extrusionOk="0">
                  <a:moveTo>
                    <a:pt x="0" y="0"/>
                  </a:moveTo>
                  <a:cubicBezTo>
                    <a:pt x="57" y="296"/>
                    <a:pt x="79" y="501"/>
                    <a:pt x="79" y="501"/>
                  </a:cubicBezTo>
                  <a:lnTo>
                    <a:pt x="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37"/>
            <p:cNvSpPr/>
            <p:nvPr/>
          </p:nvSpPr>
          <p:spPr>
            <a:xfrm>
              <a:off x="11384999" y="1066061"/>
              <a:ext cx="72725" cy="426355"/>
            </a:xfrm>
            <a:custGeom>
              <a:avLst/>
              <a:gdLst/>
              <a:ahLst/>
              <a:cxnLst/>
              <a:rect l="l" t="t" r="r" b="b"/>
              <a:pathLst>
                <a:path w="524" h="3072" extrusionOk="0">
                  <a:moveTo>
                    <a:pt x="273" y="1"/>
                  </a:moveTo>
                  <a:cubicBezTo>
                    <a:pt x="273" y="1"/>
                    <a:pt x="0" y="820"/>
                    <a:pt x="79" y="1457"/>
                  </a:cubicBezTo>
                  <a:cubicBezTo>
                    <a:pt x="170" y="2094"/>
                    <a:pt x="478" y="3072"/>
                    <a:pt x="478" y="3072"/>
                  </a:cubicBezTo>
                  <a:cubicBezTo>
                    <a:pt x="478" y="3072"/>
                    <a:pt x="421" y="2071"/>
                    <a:pt x="478" y="1217"/>
                  </a:cubicBezTo>
                  <a:cubicBezTo>
                    <a:pt x="523" y="365"/>
                    <a:pt x="273" y="1"/>
                    <a:pt x="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37"/>
            <p:cNvSpPr/>
            <p:nvPr/>
          </p:nvSpPr>
          <p:spPr>
            <a:xfrm>
              <a:off x="11500194" y="1066061"/>
              <a:ext cx="93265" cy="481593"/>
            </a:xfrm>
            <a:custGeom>
              <a:avLst/>
              <a:gdLst/>
              <a:ahLst/>
              <a:cxnLst/>
              <a:rect l="l" t="t" r="r" b="b"/>
              <a:pathLst>
                <a:path w="672" h="3470" extrusionOk="0">
                  <a:moveTo>
                    <a:pt x="273" y="1"/>
                  </a:moveTo>
                  <a:lnTo>
                    <a:pt x="273" y="421"/>
                  </a:lnTo>
                  <a:cubicBezTo>
                    <a:pt x="273" y="421"/>
                    <a:pt x="0" y="1343"/>
                    <a:pt x="91" y="1900"/>
                  </a:cubicBezTo>
                  <a:cubicBezTo>
                    <a:pt x="171" y="2457"/>
                    <a:pt x="455" y="3469"/>
                    <a:pt x="455" y="3469"/>
                  </a:cubicBezTo>
                  <a:cubicBezTo>
                    <a:pt x="455" y="3469"/>
                    <a:pt x="672" y="2150"/>
                    <a:pt x="614" y="1536"/>
                  </a:cubicBezTo>
                  <a:cubicBezTo>
                    <a:pt x="569" y="922"/>
                    <a:pt x="273" y="1"/>
                    <a:pt x="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37"/>
            <p:cNvSpPr/>
            <p:nvPr/>
          </p:nvSpPr>
          <p:spPr>
            <a:xfrm>
              <a:off x="11632737" y="1102423"/>
              <a:ext cx="85354" cy="389993"/>
            </a:xfrm>
            <a:custGeom>
              <a:avLst/>
              <a:gdLst/>
              <a:ahLst/>
              <a:cxnLst/>
              <a:rect l="l" t="t" r="r" b="b"/>
              <a:pathLst>
                <a:path w="615" h="2810" extrusionOk="0">
                  <a:moveTo>
                    <a:pt x="364" y="0"/>
                  </a:moveTo>
                  <a:cubicBezTo>
                    <a:pt x="364" y="0"/>
                    <a:pt x="0" y="751"/>
                    <a:pt x="23" y="1274"/>
                  </a:cubicBezTo>
                  <a:cubicBezTo>
                    <a:pt x="58" y="1809"/>
                    <a:pt x="364" y="2810"/>
                    <a:pt x="364" y="2810"/>
                  </a:cubicBezTo>
                  <a:cubicBezTo>
                    <a:pt x="364" y="2810"/>
                    <a:pt x="615" y="1479"/>
                    <a:pt x="581" y="955"/>
                  </a:cubicBezTo>
                  <a:cubicBezTo>
                    <a:pt x="558" y="444"/>
                    <a:pt x="364" y="0"/>
                    <a:pt x="3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37"/>
            <p:cNvSpPr/>
            <p:nvPr/>
          </p:nvSpPr>
          <p:spPr>
            <a:xfrm>
              <a:off x="11263420" y="1912116"/>
              <a:ext cx="60095" cy="150029"/>
            </a:xfrm>
            <a:custGeom>
              <a:avLst/>
              <a:gdLst/>
              <a:ahLst/>
              <a:cxnLst/>
              <a:rect l="l" t="t" r="r" b="b"/>
              <a:pathLst>
                <a:path w="433" h="1081" extrusionOk="0">
                  <a:moveTo>
                    <a:pt x="205" y="1"/>
                  </a:moveTo>
                  <a:cubicBezTo>
                    <a:pt x="205" y="1"/>
                    <a:pt x="35" y="524"/>
                    <a:pt x="0" y="1047"/>
                  </a:cubicBezTo>
                  <a:lnTo>
                    <a:pt x="410" y="1081"/>
                  </a:lnTo>
                  <a:cubicBezTo>
                    <a:pt x="432" y="330"/>
                    <a:pt x="205"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37"/>
            <p:cNvSpPr/>
            <p:nvPr/>
          </p:nvSpPr>
          <p:spPr>
            <a:xfrm>
              <a:off x="11386526" y="1912116"/>
              <a:ext cx="60095" cy="159606"/>
            </a:xfrm>
            <a:custGeom>
              <a:avLst/>
              <a:gdLst/>
              <a:ahLst/>
              <a:cxnLst/>
              <a:rect l="l" t="t" r="r" b="b"/>
              <a:pathLst>
                <a:path w="433" h="1150" extrusionOk="0">
                  <a:moveTo>
                    <a:pt x="149" y="1"/>
                  </a:moveTo>
                  <a:lnTo>
                    <a:pt x="149" y="421"/>
                  </a:lnTo>
                  <a:cubicBezTo>
                    <a:pt x="149" y="421"/>
                    <a:pt x="58" y="740"/>
                    <a:pt x="0" y="1115"/>
                  </a:cubicBezTo>
                  <a:lnTo>
                    <a:pt x="432" y="1149"/>
                  </a:lnTo>
                  <a:cubicBezTo>
                    <a:pt x="331" y="592"/>
                    <a:pt x="149" y="1"/>
                    <a:pt x="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37"/>
            <p:cNvSpPr/>
            <p:nvPr/>
          </p:nvSpPr>
          <p:spPr>
            <a:xfrm>
              <a:off x="11509631" y="1946952"/>
              <a:ext cx="71198" cy="124770"/>
            </a:xfrm>
            <a:custGeom>
              <a:avLst/>
              <a:gdLst/>
              <a:ahLst/>
              <a:cxnLst/>
              <a:rect l="l" t="t" r="r" b="b"/>
              <a:pathLst>
                <a:path w="513" h="899" extrusionOk="0">
                  <a:moveTo>
                    <a:pt x="308" y="0"/>
                  </a:moveTo>
                  <a:cubicBezTo>
                    <a:pt x="308" y="0"/>
                    <a:pt x="91" y="443"/>
                    <a:pt x="0" y="898"/>
                  </a:cubicBezTo>
                  <a:lnTo>
                    <a:pt x="513" y="842"/>
                  </a:lnTo>
                  <a:cubicBezTo>
                    <a:pt x="467" y="375"/>
                    <a:pt x="308"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37"/>
            <p:cNvSpPr/>
            <p:nvPr/>
          </p:nvSpPr>
          <p:spPr>
            <a:xfrm>
              <a:off x="11787486" y="1470213"/>
              <a:ext cx="96457" cy="490891"/>
            </a:xfrm>
            <a:custGeom>
              <a:avLst/>
              <a:gdLst/>
              <a:ahLst/>
              <a:cxnLst/>
              <a:rect l="l" t="t" r="r" b="b"/>
              <a:pathLst>
                <a:path w="695" h="3537" extrusionOk="0">
                  <a:moveTo>
                    <a:pt x="308" y="0"/>
                  </a:moveTo>
                  <a:cubicBezTo>
                    <a:pt x="308" y="0"/>
                    <a:pt x="0" y="1035"/>
                    <a:pt x="136" y="1831"/>
                  </a:cubicBezTo>
                  <a:cubicBezTo>
                    <a:pt x="285" y="2616"/>
                    <a:pt x="455" y="3537"/>
                    <a:pt x="455" y="3537"/>
                  </a:cubicBezTo>
                  <a:cubicBezTo>
                    <a:pt x="455" y="3537"/>
                    <a:pt x="694" y="2422"/>
                    <a:pt x="614" y="1331"/>
                  </a:cubicBezTo>
                  <a:cubicBezTo>
                    <a:pt x="535" y="251"/>
                    <a:pt x="308"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37"/>
            <p:cNvSpPr/>
            <p:nvPr/>
          </p:nvSpPr>
          <p:spPr>
            <a:xfrm>
              <a:off x="11926275" y="1403872"/>
              <a:ext cx="66479" cy="480066"/>
            </a:xfrm>
            <a:custGeom>
              <a:avLst/>
              <a:gdLst/>
              <a:ahLst/>
              <a:cxnLst/>
              <a:rect l="l" t="t" r="r" b="b"/>
              <a:pathLst>
                <a:path w="479" h="3459" extrusionOk="0">
                  <a:moveTo>
                    <a:pt x="251" y="1"/>
                  </a:moveTo>
                  <a:cubicBezTo>
                    <a:pt x="251" y="1"/>
                    <a:pt x="1" y="1399"/>
                    <a:pt x="1" y="1900"/>
                  </a:cubicBezTo>
                  <a:cubicBezTo>
                    <a:pt x="1" y="2400"/>
                    <a:pt x="251" y="3458"/>
                    <a:pt x="251" y="3458"/>
                  </a:cubicBezTo>
                  <a:cubicBezTo>
                    <a:pt x="251" y="3458"/>
                    <a:pt x="422" y="2787"/>
                    <a:pt x="456" y="1922"/>
                  </a:cubicBezTo>
                  <a:cubicBezTo>
                    <a:pt x="479" y="1058"/>
                    <a:pt x="251" y="1"/>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37"/>
            <p:cNvSpPr/>
            <p:nvPr/>
          </p:nvSpPr>
          <p:spPr>
            <a:xfrm>
              <a:off x="12051046" y="1492281"/>
              <a:ext cx="85354" cy="472016"/>
            </a:xfrm>
            <a:custGeom>
              <a:avLst/>
              <a:gdLst/>
              <a:ahLst/>
              <a:cxnLst/>
              <a:rect l="l" t="t" r="r" b="b"/>
              <a:pathLst>
                <a:path w="615" h="3401" extrusionOk="0">
                  <a:moveTo>
                    <a:pt x="251" y="1"/>
                  </a:moveTo>
                  <a:cubicBezTo>
                    <a:pt x="251" y="1"/>
                    <a:pt x="1" y="979"/>
                    <a:pt x="57" y="1399"/>
                  </a:cubicBezTo>
                  <a:cubicBezTo>
                    <a:pt x="92" y="1707"/>
                    <a:pt x="183" y="2809"/>
                    <a:pt x="228" y="3401"/>
                  </a:cubicBezTo>
                  <a:cubicBezTo>
                    <a:pt x="262" y="3344"/>
                    <a:pt x="307" y="3287"/>
                    <a:pt x="353" y="3231"/>
                  </a:cubicBezTo>
                  <a:cubicBezTo>
                    <a:pt x="456" y="2605"/>
                    <a:pt x="615" y="1593"/>
                    <a:pt x="558" y="1092"/>
                  </a:cubicBezTo>
                  <a:cubicBezTo>
                    <a:pt x="478" y="342"/>
                    <a:pt x="251" y="1"/>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37"/>
            <p:cNvSpPr/>
            <p:nvPr/>
          </p:nvSpPr>
          <p:spPr>
            <a:xfrm>
              <a:off x="11989424" y="879806"/>
              <a:ext cx="87020" cy="355296"/>
            </a:xfrm>
            <a:custGeom>
              <a:avLst/>
              <a:gdLst/>
              <a:ahLst/>
              <a:cxnLst/>
              <a:rect l="l" t="t" r="r" b="b"/>
              <a:pathLst>
                <a:path w="627" h="2560" extrusionOk="0">
                  <a:moveTo>
                    <a:pt x="263" y="1"/>
                  </a:moveTo>
                  <a:lnTo>
                    <a:pt x="1" y="12"/>
                  </a:lnTo>
                  <a:lnTo>
                    <a:pt x="1" y="1343"/>
                  </a:lnTo>
                  <a:cubicBezTo>
                    <a:pt x="1" y="1798"/>
                    <a:pt x="308" y="2559"/>
                    <a:pt x="308" y="2559"/>
                  </a:cubicBezTo>
                  <a:cubicBezTo>
                    <a:pt x="308" y="2559"/>
                    <a:pt x="627" y="1468"/>
                    <a:pt x="490" y="729"/>
                  </a:cubicBezTo>
                  <a:cubicBezTo>
                    <a:pt x="433" y="444"/>
                    <a:pt x="354" y="194"/>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37"/>
            <p:cNvSpPr/>
            <p:nvPr/>
          </p:nvSpPr>
          <p:spPr>
            <a:xfrm>
              <a:off x="12112529" y="875088"/>
              <a:ext cx="74390" cy="393879"/>
            </a:xfrm>
            <a:custGeom>
              <a:avLst/>
              <a:gdLst/>
              <a:ahLst/>
              <a:cxnLst/>
              <a:rect l="l" t="t" r="r" b="b"/>
              <a:pathLst>
                <a:path w="536" h="2838" extrusionOk="0">
                  <a:moveTo>
                    <a:pt x="183" y="0"/>
                  </a:moveTo>
                  <a:lnTo>
                    <a:pt x="104" y="12"/>
                  </a:lnTo>
                  <a:lnTo>
                    <a:pt x="81" y="376"/>
                  </a:lnTo>
                  <a:cubicBezTo>
                    <a:pt x="81" y="376"/>
                    <a:pt x="1" y="1274"/>
                    <a:pt x="1" y="1604"/>
                  </a:cubicBezTo>
                  <a:cubicBezTo>
                    <a:pt x="1" y="1932"/>
                    <a:pt x="180" y="2837"/>
                    <a:pt x="194" y="2837"/>
                  </a:cubicBezTo>
                  <a:cubicBezTo>
                    <a:pt x="194" y="2837"/>
                    <a:pt x="195" y="2836"/>
                    <a:pt x="195" y="2833"/>
                  </a:cubicBezTo>
                  <a:cubicBezTo>
                    <a:pt x="195" y="2753"/>
                    <a:pt x="536" y="1638"/>
                    <a:pt x="445" y="1160"/>
                  </a:cubicBezTo>
                  <a:cubicBezTo>
                    <a:pt x="388" y="842"/>
                    <a:pt x="263" y="319"/>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37"/>
            <p:cNvSpPr/>
            <p:nvPr/>
          </p:nvSpPr>
          <p:spPr>
            <a:xfrm>
              <a:off x="12213567" y="870369"/>
              <a:ext cx="77582" cy="320460"/>
            </a:xfrm>
            <a:custGeom>
              <a:avLst/>
              <a:gdLst/>
              <a:ahLst/>
              <a:cxnLst/>
              <a:rect l="l" t="t" r="r" b="b"/>
              <a:pathLst>
                <a:path w="559" h="2309" extrusionOk="0">
                  <a:moveTo>
                    <a:pt x="365" y="1"/>
                  </a:moveTo>
                  <a:lnTo>
                    <a:pt x="160" y="12"/>
                  </a:lnTo>
                  <a:cubicBezTo>
                    <a:pt x="81" y="262"/>
                    <a:pt x="1" y="615"/>
                    <a:pt x="24" y="888"/>
                  </a:cubicBezTo>
                  <a:cubicBezTo>
                    <a:pt x="81" y="1365"/>
                    <a:pt x="274" y="2309"/>
                    <a:pt x="274" y="2309"/>
                  </a:cubicBezTo>
                  <a:cubicBezTo>
                    <a:pt x="274" y="2309"/>
                    <a:pt x="559" y="797"/>
                    <a:pt x="478" y="444"/>
                  </a:cubicBezTo>
                  <a:cubicBezTo>
                    <a:pt x="445" y="284"/>
                    <a:pt x="399" y="137"/>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6" name="Google Shape;4176;p37"/>
          <p:cNvSpPr/>
          <p:nvPr/>
        </p:nvSpPr>
        <p:spPr>
          <a:xfrm rot="10800000">
            <a:off x="8654140" y="2383832"/>
            <a:ext cx="638087" cy="789740"/>
          </a:xfrm>
          <a:custGeom>
            <a:avLst/>
            <a:gdLst/>
            <a:ahLst/>
            <a:cxnLst/>
            <a:rect l="l" t="t" r="r" b="b"/>
            <a:pathLst>
              <a:path w="4906" h="6072" extrusionOk="0">
                <a:moveTo>
                  <a:pt x="4398" y="1"/>
                </a:moveTo>
                <a:cubicBezTo>
                  <a:pt x="4246" y="1"/>
                  <a:pt x="4012" y="96"/>
                  <a:pt x="3674" y="316"/>
                </a:cubicBezTo>
                <a:cubicBezTo>
                  <a:pt x="3674" y="316"/>
                  <a:pt x="3139" y="407"/>
                  <a:pt x="1672" y="1749"/>
                </a:cubicBezTo>
                <a:cubicBezTo>
                  <a:pt x="194" y="3091"/>
                  <a:pt x="0" y="6002"/>
                  <a:pt x="194" y="6071"/>
                </a:cubicBezTo>
                <a:cubicBezTo>
                  <a:pt x="196" y="6071"/>
                  <a:pt x="198" y="6072"/>
                  <a:pt x="201" y="6072"/>
                </a:cubicBezTo>
                <a:cubicBezTo>
                  <a:pt x="455" y="6072"/>
                  <a:pt x="3159" y="3373"/>
                  <a:pt x="3902" y="2079"/>
                </a:cubicBezTo>
                <a:cubicBezTo>
                  <a:pt x="4488" y="1064"/>
                  <a:pt x="4906" y="1"/>
                  <a:pt x="4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37"/>
          <p:cNvSpPr/>
          <p:nvPr/>
        </p:nvSpPr>
        <p:spPr>
          <a:xfrm rot="-9653886">
            <a:off x="1577343" y="4765060"/>
            <a:ext cx="1020722" cy="219544"/>
          </a:xfrm>
          <a:custGeom>
            <a:avLst/>
            <a:gdLst/>
            <a:ahLst/>
            <a:cxnLst/>
            <a:rect l="l" t="t" r="r" b="b"/>
            <a:pathLst>
              <a:path w="7848" h="1688" extrusionOk="0">
                <a:moveTo>
                  <a:pt x="3829" y="1"/>
                </a:moveTo>
                <a:cubicBezTo>
                  <a:pt x="3441" y="1"/>
                  <a:pt x="3088" y="48"/>
                  <a:pt x="2810" y="166"/>
                </a:cubicBezTo>
                <a:cubicBezTo>
                  <a:pt x="1377" y="769"/>
                  <a:pt x="0" y="1349"/>
                  <a:pt x="945" y="1406"/>
                </a:cubicBezTo>
                <a:cubicBezTo>
                  <a:pt x="1679" y="1450"/>
                  <a:pt x="4567" y="1688"/>
                  <a:pt x="6171" y="1688"/>
                </a:cubicBezTo>
                <a:cubicBezTo>
                  <a:pt x="6655" y="1688"/>
                  <a:pt x="7022" y="1666"/>
                  <a:pt x="7177" y="1611"/>
                </a:cubicBezTo>
                <a:cubicBezTo>
                  <a:pt x="7848" y="1372"/>
                  <a:pt x="7620" y="803"/>
                  <a:pt x="7620" y="803"/>
                </a:cubicBezTo>
                <a:cubicBezTo>
                  <a:pt x="7620" y="803"/>
                  <a:pt x="5427" y="1"/>
                  <a:pt x="3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8" name="Google Shape;4178;p37"/>
          <p:cNvGrpSpPr/>
          <p:nvPr/>
        </p:nvGrpSpPr>
        <p:grpSpPr>
          <a:xfrm flipH="1">
            <a:off x="-742639" y="2245391"/>
            <a:ext cx="1201590" cy="1066602"/>
            <a:chOff x="3152080" y="-2974023"/>
            <a:chExt cx="2103625" cy="1867300"/>
          </a:xfrm>
        </p:grpSpPr>
        <p:sp>
          <p:nvSpPr>
            <p:cNvPr id="4179" name="Google Shape;4179;p37"/>
            <p:cNvSpPr/>
            <p:nvPr/>
          </p:nvSpPr>
          <p:spPr>
            <a:xfrm>
              <a:off x="4305858" y="-1817383"/>
              <a:ext cx="949846" cy="428166"/>
            </a:xfrm>
            <a:custGeom>
              <a:avLst/>
              <a:gdLst/>
              <a:ahLst/>
              <a:cxnLst/>
              <a:rect l="l" t="t" r="r" b="b"/>
              <a:pathLst>
                <a:path w="7303" h="3292" extrusionOk="0">
                  <a:moveTo>
                    <a:pt x="4841" y="1"/>
                  </a:moveTo>
                  <a:cubicBezTo>
                    <a:pt x="4100" y="1"/>
                    <a:pt x="3246" y="128"/>
                    <a:pt x="2389" y="501"/>
                  </a:cubicBezTo>
                  <a:cubicBezTo>
                    <a:pt x="2389" y="501"/>
                    <a:pt x="956" y="1525"/>
                    <a:pt x="479" y="2116"/>
                  </a:cubicBezTo>
                  <a:cubicBezTo>
                    <a:pt x="1" y="2696"/>
                    <a:pt x="104" y="3026"/>
                    <a:pt x="410" y="3220"/>
                  </a:cubicBezTo>
                  <a:cubicBezTo>
                    <a:pt x="487" y="3267"/>
                    <a:pt x="750" y="3292"/>
                    <a:pt x="1123" y="3292"/>
                  </a:cubicBezTo>
                  <a:cubicBezTo>
                    <a:pt x="2253" y="3292"/>
                    <a:pt x="4386" y="3070"/>
                    <a:pt x="5335" y="2616"/>
                  </a:cubicBezTo>
                  <a:cubicBezTo>
                    <a:pt x="6609" y="2025"/>
                    <a:pt x="7303" y="763"/>
                    <a:pt x="7052" y="490"/>
                  </a:cubicBezTo>
                  <a:cubicBezTo>
                    <a:pt x="6906" y="322"/>
                    <a:pt x="6018" y="1"/>
                    <a:pt x="48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37"/>
            <p:cNvSpPr/>
            <p:nvPr/>
          </p:nvSpPr>
          <p:spPr>
            <a:xfrm>
              <a:off x="4530735" y="-1623461"/>
              <a:ext cx="306947" cy="103140"/>
            </a:xfrm>
            <a:custGeom>
              <a:avLst/>
              <a:gdLst/>
              <a:ahLst/>
              <a:cxnLst/>
              <a:rect l="l" t="t" r="r" b="b"/>
              <a:pathLst>
                <a:path w="2360" h="793" extrusionOk="0">
                  <a:moveTo>
                    <a:pt x="1754" y="0"/>
                  </a:moveTo>
                  <a:cubicBezTo>
                    <a:pt x="1209" y="0"/>
                    <a:pt x="205" y="511"/>
                    <a:pt x="205" y="511"/>
                  </a:cubicBezTo>
                  <a:cubicBezTo>
                    <a:pt x="205" y="511"/>
                    <a:pt x="1" y="637"/>
                    <a:pt x="172" y="773"/>
                  </a:cubicBezTo>
                  <a:cubicBezTo>
                    <a:pt x="187" y="786"/>
                    <a:pt x="216" y="792"/>
                    <a:pt x="257" y="792"/>
                  </a:cubicBezTo>
                  <a:cubicBezTo>
                    <a:pt x="683" y="792"/>
                    <a:pt x="2359" y="147"/>
                    <a:pt x="1923" y="23"/>
                  </a:cubicBezTo>
                  <a:cubicBezTo>
                    <a:pt x="1875" y="7"/>
                    <a:pt x="1817" y="0"/>
                    <a:pt x="1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37"/>
            <p:cNvSpPr/>
            <p:nvPr/>
          </p:nvSpPr>
          <p:spPr>
            <a:xfrm>
              <a:off x="4267490" y="-2433356"/>
              <a:ext cx="821085" cy="620528"/>
            </a:xfrm>
            <a:custGeom>
              <a:avLst/>
              <a:gdLst/>
              <a:ahLst/>
              <a:cxnLst/>
              <a:rect l="l" t="t" r="r" b="b"/>
              <a:pathLst>
                <a:path w="6313" h="4771" extrusionOk="0">
                  <a:moveTo>
                    <a:pt x="4935" y="0"/>
                  </a:moveTo>
                  <a:cubicBezTo>
                    <a:pt x="4145" y="0"/>
                    <a:pt x="3007" y="485"/>
                    <a:pt x="1502" y="2087"/>
                  </a:cubicBezTo>
                  <a:cubicBezTo>
                    <a:pt x="1502" y="2087"/>
                    <a:pt x="0" y="4566"/>
                    <a:pt x="285" y="4759"/>
                  </a:cubicBezTo>
                  <a:cubicBezTo>
                    <a:pt x="296" y="4767"/>
                    <a:pt x="313" y="4770"/>
                    <a:pt x="336" y="4770"/>
                  </a:cubicBezTo>
                  <a:cubicBezTo>
                    <a:pt x="884" y="4770"/>
                    <a:pt x="4742" y="2738"/>
                    <a:pt x="5255" y="2269"/>
                  </a:cubicBezTo>
                  <a:cubicBezTo>
                    <a:pt x="5778" y="1779"/>
                    <a:pt x="6313" y="404"/>
                    <a:pt x="5539" y="108"/>
                  </a:cubicBezTo>
                  <a:cubicBezTo>
                    <a:pt x="5367" y="41"/>
                    <a:pt x="5166" y="0"/>
                    <a:pt x="49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37"/>
            <p:cNvSpPr/>
            <p:nvPr/>
          </p:nvSpPr>
          <p:spPr>
            <a:xfrm>
              <a:off x="4467265" y="-2185978"/>
              <a:ext cx="190281" cy="144890"/>
            </a:xfrm>
            <a:custGeom>
              <a:avLst/>
              <a:gdLst/>
              <a:ahLst/>
              <a:cxnLst/>
              <a:rect l="l" t="t" r="r" b="b"/>
              <a:pathLst>
                <a:path w="1463" h="1114" extrusionOk="0">
                  <a:moveTo>
                    <a:pt x="1160" y="0"/>
                  </a:moveTo>
                  <a:cubicBezTo>
                    <a:pt x="1003" y="0"/>
                    <a:pt x="822" y="204"/>
                    <a:pt x="739" y="287"/>
                  </a:cubicBezTo>
                  <a:cubicBezTo>
                    <a:pt x="569" y="469"/>
                    <a:pt x="0" y="924"/>
                    <a:pt x="170" y="1095"/>
                  </a:cubicBezTo>
                  <a:cubicBezTo>
                    <a:pt x="183" y="1107"/>
                    <a:pt x="201" y="1113"/>
                    <a:pt x="223" y="1113"/>
                  </a:cubicBezTo>
                  <a:cubicBezTo>
                    <a:pt x="502" y="1113"/>
                    <a:pt x="1463" y="195"/>
                    <a:pt x="1262" y="37"/>
                  </a:cubicBezTo>
                  <a:cubicBezTo>
                    <a:pt x="1230" y="11"/>
                    <a:pt x="1196" y="0"/>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37"/>
            <p:cNvSpPr/>
            <p:nvPr/>
          </p:nvSpPr>
          <p:spPr>
            <a:xfrm>
              <a:off x="4021933" y="-1935870"/>
              <a:ext cx="180527" cy="361444"/>
            </a:xfrm>
            <a:custGeom>
              <a:avLst/>
              <a:gdLst/>
              <a:ahLst/>
              <a:cxnLst/>
              <a:rect l="l" t="t" r="r" b="b"/>
              <a:pathLst>
                <a:path w="1388" h="2779" extrusionOk="0">
                  <a:moveTo>
                    <a:pt x="524" y="0"/>
                  </a:moveTo>
                  <a:cubicBezTo>
                    <a:pt x="502" y="0"/>
                    <a:pt x="479" y="5"/>
                    <a:pt x="455" y="13"/>
                  </a:cubicBezTo>
                  <a:cubicBezTo>
                    <a:pt x="0" y="195"/>
                    <a:pt x="251" y="457"/>
                    <a:pt x="342" y="843"/>
                  </a:cubicBezTo>
                  <a:cubicBezTo>
                    <a:pt x="431" y="1223"/>
                    <a:pt x="795" y="2778"/>
                    <a:pt x="1002" y="2778"/>
                  </a:cubicBezTo>
                  <a:cubicBezTo>
                    <a:pt x="1006" y="2778"/>
                    <a:pt x="1009" y="2778"/>
                    <a:pt x="1013" y="2777"/>
                  </a:cubicBezTo>
                  <a:cubicBezTo>
                    <a:pt x="1206" y="2708"/>
                    <a:pt x="1388" y="2561"/>
                    <a:pt x="1365" y="2311"/>
                  </a:cubicBezTo>
                  <a:cubicBezTo>
                    <a:pt x="1354" y="2072"/>
                    <a:pt x="1172" y="1412"/>
                    <a:pt x="1172" y="1412"/>
                  </a:cubicBezTo>
                  <a:cubicBezTo>
                    <a:pt x="1172" y="1412"/>
                    <a:pt x="937" y="0"/>
                    <a:pt x="5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37"/>
            <p:cNvSpPr/>
            <p:nvPr/>
          </p:nvSpPr>
          <p:spPr>
            <a:xfrm>
              <a:off x="4154986" y="-2826923"/>
              <a:ext cx="367036" cy="672423"/>
            </a:xfrm>
            <a:custGeom>
              <a:avLst/>
              <a:gdLst/>
              <a:ahLst/>
              <a:cxnLst/>
              <a:rect l="l" t="t" r="r" b="b"/>
              <a:pathLst>
                <a:path w="2822" h="5170" extrusionOk="0">
                  <a:moveTo>
                    <a:pt x="2092" y="1"/>
                  </a:moveTo>
                  <a:cubicBezTo>
                    <a:pt x="1468" y="1"/>
                    <a:pt x="579" y="1688"/>
                    <a:pt x="490" y="2008"/>
                  </a:cubicBezTo>
                  <a:cubicBezTo>
                    <a:pt x="490" y="2008"/>
                    <a:pt x="81" y="3554"/>
                    <a:pt x="46" y="4044"/>
                  </a:cubicBezTo>
                  <a:cubicBezTo>
                    <a:pt x="1" y="4544"/>
                    <a:pt x="92" y="5147"/>
                    <a:pt x="319" y="5169"/>
                  </a:cubicBezTo>
                  <a:cubicBezTo>
                    <a:pt x="322" y="5170"/>
                    <a:pt x="324" y="5170"/>
                    <a:pt x="326" y="5170"/>
                  </a:cubicBezTo>
                  <a:cubicBezTo>
                    <a:pt x="563" y="5170"/>
                    <a:pt x="1385" y="4062"/>
                    <a:pt x="2094" y="2508"/>
                  </a:cubicBezTo>
                  <a:cubicBezTo>
                    <a:pt x="2821" y="939"/>
                    <a:pt x="2776" y="120"/>
                    <a:pt x="2151" y="6"/>
                  </a:cubicBezTo>
                  <a:cubicBezTo>
                    <a:pt x="2132" y="3"/>
                    <a:pt x="2112" y="1"/>
                    <a:pt x="20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37"/>
            <p:cNvSpPr/>
            <p:nvPr/>
          </p:nvSpPr>
          <p:spPr>
            <a:xfrm>
              <a:off x="4221708" y="-2472244"/>
              <a:ext cx="95856" cy="143329"/>
            </a:xfrm>
            <a:custGeom>
              <a:avLst/>
              <a:gdLst/>
              <a:ahLst/>
              <a:cxnLst/>
              <a:rect l="l" t="t" r="r" b="b"/>
              <a:pathLst>
                <a:path w="737" h="1102" extrusionOk="0">
                  <a:moveTo>
                    <a:pt x="577" y="1"/>
                  </a:moveTo>
                  <a:cubicBezTo>
                    <a:pt x="453" y="1"/>
                    <a:pt x="337" y="235"/>
                    <a:pt x="296" y="327"/>
                  </a:cubicBezTo>
                  <a:cubicBezTo>
                    <a:pt x="296" y="327"/>
                    <a:pt x="0" y="1067"/>
                    <a:pt x="159" y="1100"/>
                  </a:cubicBezTo>
                  <a:cubicBezTo>
                    <a:pt x="162" y="1101"/>
                    <a:pt x="164" y="1101"/>
                    <a:pt x="167" y="1101"/>
                  </a:cubicBezTo>
                  <a:cubicBezTo>
                    <a:pt x="320" y="1101"/>
                    <a:pt x="737" y="65"/>
                    <a:pt x="614" y="9"/>
                  </a:cubicBezTo>
                  <a:cubicBezTo>
                    <a:pt x="602" y="3"/>
                    <a:pt x="589"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37"/>
            <p:cNvSpPr/>
            <p:nvPr/>
          </p:nvSpPr>
          <p:spPr>
            <a:xfrm>
              <a:off x="3718759" y="-2974023"/>
              <a:ext cx="350649" cy="840334"/>
            </a:xfrm>
            <a:custGeom>
              <a:avLst/>
              <a:gdLst/>
              <a:ahLst/>
              <a:cxnLst/>
              <a:rect l="l" t="t" r="r" b="b"/>
              <a:pathLst>
                <a:path w="2696" h="6461" extrusionOk="0">
                  <a:moveTo>
                    <a:pt x="740" y="0"/>
                  </a:moveTo>
                  <a:cubicBezTo>
                    <a:pt x="668" y="0"/>
                    <a:pt x="592" y="18"/>
                    <a:pt x="512" y="57"/>
                  </a:cubicBezTo>
                  <a:cubicBezTo>
                    <a:pt x="0" y="318"/>
                    <a:pt x="466" y="2650"/>
                    <a:pt x="648" y="3184"/>
                  </a:cubicBezTo>
                  <a:cubicBezTo>
                    <a:pt x="818" y="3715"/>
                    <a:pt x="1747" y="6460"/>
                    <a:pt x="2218" y="6460"/>
                  </a:cubicBezTo>
                  <a:cubicBezTo>
                    <a:pt x="2222" y="6460"/>
                    <a:pt x="2226" y="6460"/>
                    <a:pt x="2229" y="6460"/>
                  </a:cubicBezTo>
                  <a:cubicBezTo>
                    <a:pt x="2695" y="6403"/>
                    <a:pt x="2218" y="3161"/>
                    <a:pt x="2207" y="3070"/>
                  </a:cubicBezTo>
                  <a:cubicBezTo>
                    <a:pt x="2207" y="3070"/>
                    <a:pt x="2149" y="1536"/>
                    <a:pt x="1763" y="990"/>
                  </a:cubicBezTo>
                  <a:cubicBezTo>
                    <a:pt x="1436" y="519"/>
                    <a:pt x="1135" y="0"/>
                    <a:pt x="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37"/>
            <p:cNvSpPr/>
            <p:nvPr/>
          </p:nvSpPr>
          <p:spPr>
            <a:xfrm>
              <a:off x="3874573" y="-2574863"/>
              <a:ext cx="108992" cy="206279"/>
            </a:xfrm>
            <a:custGeom>
              <a:avLst/>
              <a:gdLst/>
              <a:ahLst/>
              <a:cxnLst/>
              <a:rect l="l" t="t" r="r" b="b"/>
              <a:pathLst>
                <a:path w="838" h="1586" extrusionOk="0">
                  <a:moveTo>
                    <a:pt x="222" y="1"/>
                  </a:moveTo>
                  <a:cubicBezTo>
                    <a:pt x="211" y="1"/>
                    <a:pt x="200" y="5"/>
                    <a:pt x="190" y="13"/>
                  </a:cubicBezTo>
                  <a:cubicBezTo>
                    <a:pt x="0" y="169"/>
                    <a:pt x="312" y="1585"/>
                    <a:pt x="570" y="1585"/>
                  </a:cubicBezTo>
                  <a:cubicBezTo>
                    <a:pt x="576" y="1585"/>
                    <a:pt x="582" y="1584"/>
                    <a:pt x="587" y="1583"/>
                  </a:cubicBezTo>
                  <a:cubicBezTo>
                    <a:pt x="838" y="1525"/>
                    <a:pt x="656" y="1082"/>
                    <a:pt x="656" y="1082"/>
                  </a:cubicBezTo>
                  <a:cubicBezTo>
                    <a:pt x="656" y="1082"/>
                    <a:pt x="403" y="1"/>
                    <a:pt x="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37"/>
            <p:cNvSpPr/>
            <p:nvPr/>
          </p:nvSpPr>
          <p:spPr>
            <a:xfrm>
              <a:off x="3331175" y="-2431015"/>
              <a:ext cx="633274" cy="417891"/>
            </a:xfrm>
            <a:custGeom>
              <a:avLst/>
              <a:gdLst/>
              <a:ahLst/>
              <a:cxnLst/>
              <a:rect l="l" t="t" r="r" b="b"/>
              <a:pathLst>
                <a:path w="4869" h="3213" extrusionOk="0">
                  <a:moveTo>
                    <a:pt x="530" y="1"/>
                  </a:moveTo>
                  <a:cubicBezTo>
                    <a:pt x="349" y="1"/>
                    <a:pt x="205" y="51"/>
                    <a:pt x="148" y="192"/>
                  </a:cubicBezTo>
                  <a:cubicBezTo>
                    <a:pt x="1" y="568"/>
                    <a:pt x="1638" y="2046"/>
                    <a:pt x="2230" y="2353"/>
                  </a:cubicBezTo>
                  <a:cubicBezTo>
                    <a:pt x="2767" y="2642"/>
                    <a:pt x="4223" y="3213"/>
                    <a:pt x="4614" y="3213"/>
                  </a:cubicBezTo>
                  <a:cubicBezTo>
                    <a:pt x="4653" y="3213"/>
                    <a:pt x="4682" y="3207"/>
                    <a:pt x="4697" y="3195"/>
                  </a:cubicBezTo>
                  <a:cubicBezTo>
                    <a:pt x="4868" y="3058"/>
                    <a:pt x="3378" y="1500"/>
                    <a:pt x="3049" y="1250"/>
                  </a:cubicBezTo>
                  <a:cubicBezTo>
                    <a:pt x="3049" y="1250"/>
                    <a:pt x="1945" y="386"/>
                    <a:pt x="1490" y="227"/>
                  </a:cubicBezTo>
                  <a:cubicBezTo>
                    <a:pt x="1204" y="129"/>
                    <a:pt x="819"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37"/>
            <p:cNvSpPr/>
            <p:nvPr/>
          </p:nvSpPr>
          <p:spPr>
            <a:xfrm>
              <a:off x="3572700" y="-2245937"/>
              <a:ext cx="203808" cy="121608"/>
            </a:xfrm>
            <a:custGeom>
              <a:avLst/>
              <a:gdLst/>
              <a:ahLst/>
              <a:cxnLst/>
              <a:rect l="l" t="t" r="r" b="b"/>
              <a:pathLst>
                <a:path w="1567" h="935" extrusionOk="0">
                  <a:moveTo>
                    <a:pt x="285" y="1"/>
                  </a:moveTo>
                  <a:cubicBezTo>
                    <a:pt x="249" y="1"/>
                    <a:pt x="217" y="7"/>
                    <a:pt x="191" y="20"/>
                  </a:cubicBezTo>
                  <a:cubicBezTo>
                    <a:pt x="1" y="115"/>
                    <a:pt x="1142" y="935"/>
                    <a:pt x="1408" y="935"/>
                  </a:cubicBezTo>
                  <a:cubicBezTo>
                    <a:pt x="1428" y="935"/>
                    <a:pt x="1444" y="930"/>
                    <a:pt x="1453" y="919"/>
                  </a:cubicBezTo>
                  <a:cubicBezTo>
                    <a:pt x="1566" y="771"/>
                    <a:pt x="1214" y="464"/>
                    <a:pt x="1101" y="384"/>
                  </a:cubicBezTo>
                  <a:cubicBezTo>
                    <a:pt x="923" y="265"/>
                    <a:pt x="521" y="1"/>
                    <a:pt x="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37"/>
            <p:cNvSpPr/>
            <p:nvPr/>
          </p:nvSpPr>
          <p:spPr>
            <a:xfrm>
              <a:off x="3252748" y="-1955119"/>
              <a:ext cx="720416" cy="311110"/>
            </a:xfrm>
            <a:custGeom>
              <a:avLst/>
              <a:gdLst/>
              <a:ahLst/>
              <a:cxnLst/>
              <a:rect l="l" t="t" r="r" b="b"/>
              <a:pathLst>
                <a:path w="5539" h="2392" extrusionOk="0">
                  <a:moveTo>
                    <a:pt x="2693" y="1"/>
                  </a:moveTo>
                  <a:cubicBezTo>
                    <a:pt x="2572" y="1"/>
                    <a:pt x="2451" y="9"/>
                    <a:pt x="2332" y="25"/>
                  </a:cubicBezTo>
                  <a:cubicBezTo>
                    <a:pt x="2332" y="25"/>
                    <a:pt x="0" y="116"/>
                    <a:pt x="12" y="867"/>
                  </a:cubicBezTo>
                  <a:cubicBezTo>
                    <a:pt x="23" y="1617"/>
                    <a:pt x="695" y="2356"/>
                    <a:pt x="1661" y="2391"/>
                  </a:cubicBezTo>
                  <a:cubicBezTo>
                    <a:pt x="1684" y="2391"/>
                    <a:pt x="1709" y="2392"/>
                    <a:pt x="1734" y="2392"/>
                  </a:cubicBezTo>
                  <a:cubicBezTo>
                    <a:pt x="2763" y="2392"/>
                    <a:pt x="5258" y="1733"/>
                    <a:pt x="5403" y="1367"/>
                  </a:cubicBezTo>
                  <a:cubicBezTo>
                    <a:pt x="5539" y="1011"/>
                    <a:pt x="4086" y="1"/>
                    <a:pt x="2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37"/>
            <p:cNvSpPr/>
            <p:nvPr/>
          </p:nvSpPr>
          <p:spPr>
            <a:xfrm>
              <a:off x="3552930" y="-1833901"/>
              <a:ext cx="247249" cy="75436"/>
            </a:xfrm>
            <a:custGeom>
              <a:avLst/>
              <a:gdLst/>
              <a:ahLst/>
              <a:cxnLst/>
              <a:rect l="l" t="t" r="r" b="b"/>
              <a:pathLst>
                <a:path w="1901" h="580" extrusionOk="0">
                  <a:moveTo>
                    <a:pt x="1324" y="0"/>
                  </a:moveTo>
                  <a:cubicBezTo>
                    <a:pt x="925" y="0"/>
                    <a:pt x="1" y="36"/>
                    <a:pt x="81" y="367"/>
                  </a:cubicBezTo>
                  <a:cubicBezTo>
                    <a:pt x="115" y="524"/>
                    <a:pt x="363" y="580"/>
                    <a:pt x="662" y="580"/>
                  </a:cubicBezTo>
                  <a:cubicBezTo>
                    <a:pt x="1163" y="580"/>
                    <a:pt x="1808" y="425"/>
                    <a:pt x="1844" y="332"/>
                  </a:cubicBezTo>
                  <a:cubicBezTo>
                    <a:pt x="1900" y="173"/>
                    <a:pt x="1696" y="14"/>
                    <a:pt x="1503" y="3"/>
                  </a:cubicBezTo>
                  <a:cubicBezTo>
                    <a:pt x="1503" y="3"/>
                    <a:pt x="1433"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37"/>
            <p:cNvSpPr/>
            <p:nvPr/>
          </p:nvSpPr>
          <p:spPr>
            <a:xfrm>
              <a:off x="3152080" y="-1539701"/>
              <a:ext cx="992767" cy="432978"/>
            </a:xfrm>
            <a:custGeom>
              <a:avLst/>
              <a:gdLst/>
              <a:ahLst/>
              <a:cxnLst/>
              <a:rect l="l" t="t" r="r" b="b"/>
              <a:pathLst>
                <a:path w="7633" h="3329" extrusionOk="0">
                  <a:moveTo>
                    <a:pt x="5010" y="0"/>
                  </a:moveTo>
                  <a:cubicBezTo>
                    <a:pt x="4959" y="0"/>
                    <a:pt x="4908" y="2"/>
                    <a:pt x="4858" y="4"/>
                  </a:cubicBezTo>
                  <a:cubicBezTo>
                    <a:pt x="3800" y="49"/>
                    <a:pt x="718" y="948"/>
                    <a:pt x="365" y="1926"/>
                  </a:cubicBezTo>
                  <a:cubicBezTo>
                    <a:pt x="1" y="2904"/>
                    <a:pt x="58" y="3086"/>
                    <a:pt x="683" y="3245"/>
                  </a:cubicBezTo>
                  <a:cubicBezTo>
                    <a:pt x="872" y="3293"/>
                    <a:pt x="1219" y="3329"/>
                    <a:pt x="1660" y="3329"/>
                  </a:cubicBezTo>
                  <a:cubicBezTo>
                    <a:pt x="2687" y="3329"/>
                    <a:pt x="4221" y="3137"/>
                    <a:pt x="5437" y="2460"/>
                  </a:cubicBezTo>
                  <a:cubicBezTo>
                    <a:pt x="7178" y="1482"/>
                    <a:pt x="7633" y="550"/>
                    <a:pt x="7178" y="413"/>
                  </a:cubicBezTo>
                  <a:cubicBezTo>
                    <a:pt x="7178" y="413"/>
                    <a:pt x="6032" y="0"/>
                    <a:pt x="50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37"/>
            <p:cNvSpPr/>
            <p:nvPr/>
          </p:nvSpPr>
          <p:spPr>
            <a:xfrm>
              <a:off x="3663613" y="-1444626"/>
              <a:ext cx="331789" cy="143979"/>
            </a:xfrm>
            <a:custGeom>
              <a:avLst/>
              <a:gdLst/>
              <a:ahLst/>
              <a:cxnLst/>
              <a:rect l="l" t="t" r="r" b="b"/>
              <a:pathLst>
                <a:path w="2551" h="1107" extrusionOk="0">
                  <a:moveTo>
                    <a:pt x="2062" y="1"/>
                  </a:moveTo>
                  <a:lnTo>
                    <a:pt x="2062" y="1"/>
                  </a:lnTo>
                  <a:cubicBezTo>
                    <a:pt x="2062" y="1"/>
                    <a:pt x="1107" y="183"/>
                    <a:pt x="526" y="501"/>
                  </a:cubicBezTo>
                  <a:cubicBezTo>
                    <a:pt x="19" y="795"/>
                    <a:pt x="0" y="1107"/>
                    <a:pt x="349" y="1107"/>
                  </a:cubicBezTo>
                  <a:cubicBezTo>
                    <a:pt x="391" y="1107"/>
                    <a:pt x="439" y="1102"/>
                    <a:pt x="493" y="1092"/>
                  </a:cubicBezTo>
                  <a:cubicBezTo>
                    <a:pt x="970" y="990"/>
                    <a:pt x="2551" y="137"/>
                    <a:pt x="2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4" name="Google Shape;4194;p37"/>
          <p:cNvSpPr/>
          <p:nvPr/>
        </p:nvSpPr>
        <p:spPr>
          <a:xfrm rot="10800000">
            <a:off x="-423411" y="3401815"/>
            <a:ext cx="869338" cy="488645"/>
          </a:xfrm>
          <a:custGeom>
            <a:avLst/>
            <a:gdLst/>
            <a:ahLst/>
            <a:cxnLst/>
            <a:rect l="l" t="t" r="r" b="b"/>
            <a:pathLst>
              <a:path w="6684" h="3757" extrusionOk="0">
                <a:moveTo>
                  <a:pt x="1081" y="1"/>
                </a:moveTo>
                <a:cubicBezTo>
                  <a:pt x="589" y="1"/>
                  <a:pt x="236" y="96"/>
                  <a:pt x="172" y="326"/>
                </a:cubicBezTo>
                <a:cubicBezTo>
                  <a:pt x="1" y="985"/>
                  <a:pt x="1741" y="2464"/>
                  <a:pt x="3584" y="3158"/>
                </a:cubicBezTo>
                <a:cubicBezTo>
                  <a:pt x="4689" y="3584"/>
                  <a:pt x="5624" y="3756"/>
                  <a:pt x="6157" y="3756"/>
                </a:cubicBezTo>
                <a:cubicBezTo>
                  <a:pt x="6507" y="3756"/>
                  <a:pt x="6683" y="3682"/>
                  <a:pt x="6620" y="3556"/>
                </a:cubicBezTo>
                <a:cubicBezTo>
                  <a:pt x="6461" y="3237"/>
                  <a:pt x="6006" y="2509"/>
                  <a:pt x="6006" y="2509"/>
                </a:cubicBezTo>
                <a:cubicBezTo>
                  <a:pt x="6006" y="2509"/>
                  <a:pt x="5608" y="1338"/>
                  <a:pt x="4232" y="724"/>
                </a:cubicBezTo>
                <a:cubicBezTo>
                  <a:pt x="3335" y="320"/>
                  <a:pt x="1978" y="1"/>
                  <a:pt x="10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37"/>
          <p:cNvSpPr/>
          <p:nvPr/>
        </p:nvSpPr>
        <p:spPr>
          <a:xfrm rot="10800000">
            <a:off x="8076497" y="686282"/>
            <a:ext cx="228000" cy="611944"/>
          </a:xfrm>
          <a:custGeom>
            <a:avLst/>
            <a:gdLst/>
            <a:ahLst/>
            <a:cxnLst/>
            <a:rect l="l" t="t" r="r" b="b"/>
            <a:pathLst>
              <a:path w="1753" h="4705" extrusionOk="0">
                <a:moveTo>
                  <a:pt x="382" y="0"/>
                </a:moveTo>
                <a:cubicBezTo>
                  <a:pt x="130" y="0"/>
                  <a:pt x="0" y="806"/>
                  <a:pt x="56" y="1798"/>
                </a:cubicBezTo>
                <a:cubicBezTo>
                  <a:pt x="113" y="2810"/>
                  <a:pt x="1398" y="4619"/>
                  <a:pt x="1398" y="4619"/>
                </a:cubicBezTo>
                <a:cubicBezTo>
                  <a:pt x="1438" y="4678"/>
                  <a:pt x="1473" y="4704"/>
                  <a:pt x="1504" y="4704"/>
                </a:cubicBezTo>
                <a:cubicBezTo>
                  <a:pt x="1727" y="4704"/>
                  <a:pt x="1752" y="3341"/>
                  <a:pt x="1603" y="2503"/>
                </a:cubicBezTo>
                <a:cubicBezTo>
                  <a:pt x="1421" y="1559"/>
                  <a:pt x="648" y="47"/>
                  <a:pt x="398" y="1"/>
                </a:cubicBezTo>
                <a:cubicBezTo>
                  <a:pt x="392" y="1"/>
                  <a:pt x="387" y="0"/>
                  <a:pt x="3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6" name="Google Shape;4196;p37"/>
          <p:cNvGrpSpPr/>
          <p:nvPr/>
        </p:nvGrpSpPr>
        <p:grpSpPr>
          <a:xfrm rot="10800000">
            <a:off x="6575886" y="-463659"/>
            <a:ext cx="1201590" cy="1066602"/>
            <a:chOff x="3152080" y="-2974023"/>
            <a:chExt cx="2103625" cy="1867300"/>
          </a:xfrm>
        </p:grpSpPr>
        <p:sp>
          <p:nvSpPr>
            <p:cNvPr id="4197" name="Google Shape;4197;p37"/>
            <p:cNvSpPr/>
            <p:nvPr/>
          </p:nvSpPr>
          <p:spPr>
            <a:xfrm>
              <a:off x="4305858" y="-1817383"/>
              <a:ext cx="949846" cy="428166"/>
            </a:xfrm>
            <a:custGeom>
              <a:avLst/>
              <a:gdLst/>
              <a:ahLst/>
              <a:cxnLst/>
              <a:rect l="l" t="t" r="r" b="b"/>
              <a:pathLst>
                <a:path w="7303" h="3292" extrusionOk="0">
                  <a:moveTo>
                    <a:pt x="4841" y="1"/>
                  </a:moveTo>
                  <a:cubicBezTo>
                    <a:pt x="4100" y="1"/>
                    <a:pt x="3246" y="128"/>
                    <a:pt x="2389" y="501"/>
                  </a:cubicBezTo>
                  <a:cubicBezTo>
                    <a:pt x="2389" y="501"/>
                    <a:pt x="956" y="1525"/>
                    <a:pt x="479" y="2116"/>
                  </a:cubicBezTo>
                  <a:cubicBezTo>
                    <a:pt x="1" y="2696"/>
                    <a:pt x="104" y="3026"/>
                    <a:pt x="410" y="3220"/>
                  </a:cubicBezTo>
                  <a:cubicBezTo>
                    <a:pt x="487" y="3267"/>
                    <a:pt x="750" y="3292"/>
                    <a:pt x="1123" y="3292"/>
                  </a:cubicBezTo>
                  <a:cubicBezTo>
                    <a:pt x="2253" y="3292"/>
                    <a:pt x="4386" y="3070"/>
                    <a:pt x="5335" y="2616"/>
                  </a:cubicBezTo>
                  <a:cubicBezTo>
                    <a:pt x="6609" y="2025"/>
                    <a:pt x="7303" y="763"/>
                    <a:pt x="7052" y="490"/>
                  </a:cubicBezTo>
                  <a:cubicBezTo>
                    <a:pt x="6906" y="322"/>
                    <a:pt x="6018" y="1"/>
                    <a:pt x="48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37"/>
            <p:cNvSpPr/>
            <p:nvPr/>
          </p:nvSpPr>
          <p:spPr>
            <a:xfrm>
              <a:off x="4530735" y="-1623461"/>
              <a:ext cx="306947" cy="103140"/>
            </a:xfrm>
            <a:custGeom>
              <a:avLst/>
              <a:gdLst/>
              <a:ahLst/>
              <a:cxnLst/>
              <a:rect l="l" t="t" r="r" b="b"/>
              <a:pathLst>
                <a:path w="2360" h="793" extrusionOk="0">
                  <a:moveTo>
                    <a:pt x="1754" y="0"/>
                  </a:moveTo>
                  <a:cubicBezTo>
                    <a:pt x="1209" y="0"/>
                    <a:pt x="205" y="511"/>
                    <a:pt x="205" y="511"/>
                  </a:cubicBezTo>
                  <a:cubicBezTo>
                    <a:pt x="205" y="511"/>
                    <a:pt x="1" y="637"/>
                    <a:pt x="172" y="773"/>
                  </a:cubicBezTo>
                  <a:cubicBezTo>
                    <a:pt x="187" y="786"/>
                    <a:pt x="216" y="792"/>
                    <a:pt x="257" y="792"/>
                  </a:cubicBezTo>
                  <a:cubicBezTo>
                    <a:pt x="683" y="792"/>
                    <a:pt x="2359" y="147"/>
                    <a:pt x="1923" y="23"/>
                  </a:cubicBezTo>
                  <a:cubicBezTo>
                    <a:pt x="1875" y="7"/>
                    <a:pt x="1817" y="0"/>
                    <a:pt x="1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37"/>
            <p:cNvSpPr/>
            <p:nvPr/>
          </p:nvSpPr>
          <p:spPr>
            <a:xfrm>
              <a:off x="4267490" y="-2433356"/>
              <a:ext cx="821085" cy="620528"/>
            </a:xfrm>
            <a:custGeom>
              <a:avLst/>
              <a:gdLst/>
              <a:ahLst/>
              <a:cxnLst/>
              <a:rect l="l" t="t" r="r" b="b"/>
              <a:pathLst>
                <a:path w="6313" h="4771" extrusionOk="0">
                  <a:moveTo>
                    <a:pt x="4935" y="0"/>
                  </a:moveTo>
                  <a:cubicBezTo>
                    <a:pt x="4145" y="0"/>
                    <a:pt x="3007" y="485"/>
                    <a:pt x="1502" y="2087"/>
                  </a:cubicBezTo>
                  <a:cubicBezTo>
                    <a:pt x="1502" y="2087"/>
                    <a:pt x="0" y="4566"/>
                    <a:pt x="285" y="4759"/>
                  </a:cubicBezTo>
                  <a:cubicBezTo>
                    <a:pt x="296" y="4767"/>
                    <a:pt x="313" y="4770"/>
                    <a:pt x="336" y="4770"/>
                  </a:cubicBezTo>
                  <a:cubicBezTo>
                    <a:pt x="884" y="4770"/>
                    <a:pt x="4742" y="2738"/>
                    <a:pt x="5255" y="2269"/>
                  </a:cubicBezTo>
                  <a:cubicBezTo>
                    <a:pt x="5778" y="1779"/>
                    <a:pt x="6313" y="404"/>
                    <a:pt x="5539" y="108"/>
                  </a:cubicBezTo>
                  <a:cubicBezTo>
                    <a:pt x="5367" y="41"/>
                    <a:pt x="5166" y="0"/>
                    <a:pt x="49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37"/>
            <p:cNvSpPr/>
            <p:nvPr/>
          </p:nvSpPr>
          <p:spPr>
            <a:xfrm>
              <a:off x="4467265" y="-2185978"/>
              <a:ext cx="190281" cy="144890"/>
            </a:xfrm>
            <a:custGeom>
              <a:avLst/>
              <a:gdLst/>
              <a:ahLst/>
              <a:cxnLst/>
              <a:rect l="l" t="t" r="r" b="b"/>
              <a:pathLst>
                <a:path w="1463" h="1114" extrusionOk="0">
                  <a:moveTo>
                    <a:pt x="1160" y="0"/>
                  </a:moveTo>
                  <a:cubicBezTo>
                    <a:pt x="1003" y="0"/>
                    <a:pt x="822" y="204"/>
                    <a:pt x="739" y="287"/>
                  </a:cubicBezTo>
                  <a:cubicBezTo>
                    <a:pt x="569" y="469"/>
                    <a:pt x="0" y="924"/>
                    <a:pt x="170" y="1095"/>
                  </a:cubicBezTo>
                  <a:cubicBezTo>
                    <a:pt x="183" y="1107"/>
                    <a:pt x="201" y="1113"/>
                    <a:pt x="223" y="1113"/>
                  </a:cubicBezTo>
                  <a:cubicBezTo>
                    <a:pt x="502" y="1113"/>
                    <a:pt x="1463" y="195"/>
                    <a:pt x="1262" y="37"/>
                  </a:cubicBezTo>
                  <a:cubicBezTo>
                    <a:pt x="1230" y="11"/>
                    <a:pt x="1196" y="0"/>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37"/>
            <p:cNvSpPr/>
            <p:nvPr/>
          </p:nvSpPr>
          <p:spPr>
            <a:xfrm>
              <a:off x="4021933" y="-1935870"/>
              <a:ext cx="180527" cy="361444"/>
            </a:xfrm>
            <a:custGeom>
              <a:avLst/>
              <a:gdLst/>
              <a:ahLst/>
              <a:cxnLst/>
              <a:rect l="l" t="t" r="r" b="b"/>
              <a:pathLst>
                <a:path w="1388" h="2779" extrusionOk="0">
                  <a:moveTo>
                    <a:pt x="524" y="0"/>
                  </a:moveTo>
                  <a:cubicBezTo>
                    <a:pt x="502" y="0"/>
                    <a:pt x="479" y="5"/>
                    <a:pt x="455" y="13"/>
                  </a:cubicBezTo>
                  <a:cubicBezTo>
                    <a:pt x="0" y="195"/>
                    <a:pt x="251" y="457"/>
                    <a:pt x="342" y="843"/>
                  </a:cubicBezTo>
                  <a:cubicBezTo>
                    <a:pt x="431" y="1223"/>
                    <a:pt x="795" y="2778"/>
                    <a:pt x="1002" y="2778"/>
                  </a:cubicBezTo>
                  <a:cubicBezTo>
                    <a:pt x="1006" y="2778"/>
                    <a:pt x="1009" y="2778"/>
                    <a:pt x="1013" y="2777"/>
                  </a:cubicBezTo>
                  <a:cubicBezTo>
                    <a:pt x="1206" y="2708"/>
                    <a:pt x="1388" y="2561"/>
                    <a:pt x="1365" y="2311"/>
                  </a:cubicBezTo>
                  <a:cubicBezTo>
                    <a:pt x="1354" y="2072"/>
                    <a:pt x="1172" y="1412"/>
                    <a:pt x="1172" y="1412"/>
                  </a:cubicBezTo>
                  <a:cubicBezTo>
                    <a:pt x="1172" y="1412"/>
                    <a:pt x="937" y="0"/>
                    <a:pt x="5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37"/>
            <p:cNvSpPr/>
            <p:nvPr/>
          </p:nvSpPr>
          <p:spPr>
            <a:xfrm>
              <a:off x="4154986" y="-2826923"/>
              <a:ext cx="367036" cy="672423"/>
            </a:xfrm>
            <a:custGeom>
              <a:avLst/>
              <a:gdLst/>
              <a:ahLst/>
              <a:cxnLst/>
              <a:rect l="l" t="t" r="r" b="b"/>
              <a:pathLst>
                <a:path w="2822" h="5170" extrusionOk="0">
                  <a:moveTo>
                    <a:pt x="2092" y="1"/>
                  </a:moveTo>
                  <a:cubicBezTo>
                    <a:pt x="1468" y="1"/>
                    <a:pt x="579" y="1688"/>
                    <a:pt x="490" y="2008"/>
                  </a:cubicBezTo>
                  <a:cubicBezTo>
                    <a:pt x="490" y="2008"/>
                    <a:pt x="81" y="3554"/>
                    <a:pt x="46" y="4044"/>
                  </a:cubicBezTo>
                  <a:cubicBezTo>
                    <a:pt x="1" y="4544"/>
                    <a:pt x="92" y="5147"/>
                    <a:pt x="319" y="5169"/>
                  </a:cubicBezTo>
                  <a:cubicBezTo>
                    <a:pt x="322" y="5170"/>
                    <a:pt x="324" y="5170"/>
                    <a:pt x="326" y="5170"/>
                  </a:cubicBezTo>
                  <a:cubicBezTo>
                    <a:pt x="563" y="5170"/>
                    <a:pt x="1385" y="4062"/>
                    <a:pt x="2094" y="2508"/>
                  </a:cubicBezTo>
                  <a:cubicBezTo>
                    <a:pt x="2821" y="939"/>
                    <a:pt x="2776" y="120"/>
                    <a:pt x="2151" y="6"/>
                  </a:cubicBezTo>
                  <a:cubicBezTo>
                    <a:pt x="2132" y="3"/>
                    <a:pt x="2112" y="1"/>
                    <a:pt x="20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37"/>
            <p:cNvSpPr/>
            <p:nvPr/>
          </p:nvSpPr>
          <p:spPr>
            <a:xfrm>
              <a:off x="4221708" y="-2472244"/>
              <a:ext cx="95856" cy="143329"/>
            </a:xfrm>
            <a:custGeom>
              <a:avLst/>
              <a:gdLst/>
              <a:ahLst/>
              <a:cxnLst/>
              <a:rect l="l" t="t" r="r" b="b"/>
              <a:pathLst>
                <a:path w="737" h="1102" extrusionOk="0">
                  <a:moveTo>
                    <a:pt x="577" y="1"/>
                  </a:moveTo>
                  <a:cubicBezTo>
                    <a:pt x="453" y="1"/>
                    <a:pt x="337" y="235"/>
                    <a:pt x="296" y="327"/>
                  </a:cubicBezTo>
                  <a:cubicBezTo>
                    <a:pt x="296" y="327"/>
                    <a:pt x="0" y="1067"/>
                    <a:pt x="159" y="1100"/>
                  </a:cubicBezTo>
                  <a:cubicBezTo>
                    <a:pt x="162" y="1101"/>
                    <a:pt x="164" y="1101"/>
                    <a:pt x="167" y="1101"/>
                  </a:cubicBezTo>
                  <a:cubicBezTo>
                    <a:pt x="320" y="1101"/>
                    <a:pt x="737" y="65"/>
                    <a:pt x="614" y="9"/>
                  </a:cubicBezTo>
                  <a:cubicBezTo>
                    <a:pt x="602" y="3"/>
                    <a:pt x="589"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37"/>
            <p:cNvSpPr/>
            <p:nvPr/>
          </p:nvSpPr>
          <p:spPr>
            <a:xfrm>
              <a:off x="3718759" y="-2974023"/>
              <a:ext cx="350649" cy="840334"/>
            </a:xfrm>
            <a:custGeom>
              <a:avLst/>
              <a:gdLst/>
              <a:ahLst/>
              <a:cxnLst/>
              <a:rect l="l" t="t" r="r" b="b"/>
              <a:pathLst>
                <a:path w="2696" h="6461" extrusionOk="0">
                  <a:moveTo>
                    <a:pt x="740" y="0"/>
                  </a:moveTo>
                  <a:cubicBezTo>
                    <a:pt x="668" y="0"/>
                    <a:pt x="592" y="18"/>
                    <a:pt x="512" y="57"/>
                  </a:cubicBezTo>
                  <a:cubicBezTo>
                    <a:pt x="0" y="318"/>
                    <a:pt x="466" y="2650"/>
                    <a:pt x="648" y="3184"/>
                  </a:cubicBezTo>
                  <a:cubicBezTo>
                    <a:pt x="818" y="3715"/>
                    <a:pt x="1747" y="6460"/>
                    <a:pt x="2218" y="6460"/>
                  </a:cubicBezTo>
                  <a:cubicBezTo>
                    <a:pt x="2222" y="6460"/>
                    <a:pt x="2226" y="6460"/>
                    <a:pt x="2229" y="6460"/>
                  </a:cubicBezTo>
                  <a:cubicBezTo>
                    <a:pt x="2695" y="6403"/>
                    <a:pt x="2218" y="3161"/>
                    <a:pt x="2207" y="3070"/>
                  </a:cubicBezTo>
                  <a:cubicBezTo>
                    <a:pt x="2207" y="3070"/>
                    <a:pt x="2149" y="1536"/>
                    <a:pt x="1763" y="990"/>
                  </a:cubicBezTo>
                  <a:cubicBezTo>
                    <a:pt x="1436" y="519"/>
                    <a:pt x="1135" y="0"/>
                    <a:pt x="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37"/>
            <p:cNvSpPr/>
            <p:nvPr/>
          </p:nvSpPr>
          <p:spPr>
            <a:xfrm>
              <a:off x="3874573" y="-2574863"/>
              <a:ext cx="108992" cy="206279"/>
            </a:xfrm>
            <a:custGeom>
              <a:avLst/>
              <a:gdLst/>
              <a:ahLst/>
              <a:cxnLst/>
              <a:rect l="l" t="t" r="r" b="b"/>
              <a:pathLst>
                <a:path w="838" h="1586" extrusionOk="0">
                  <a:moveTo>
                    <a:pt x="222" y="1"/>
                  </a:moveTo>
                  <a:cubicBezTo>
                    <a:pt x="211" y="1"/>
                    <a:pt x="200" y="5"/>
                    <a:pt x="190" y="13"/>
                  </a:cubicBezTo>
                  <a:cubicBezTo>
                    <a:pt x="0" y="169"/>
                    <a:pt x="312" y="1585"/>
                    <a:pt x="570" y="1585"/>
                  </a:cubicBezTo>
                  <a:cubicBezTo>
                    <a:pt x="576" y="1585"/>
                    <a:pt x="582" y="1584"/>
                    <a:pt x="587" y="1583"/>
                  </a:cubicBezTo>
                  <a:cubicBezTo>
                    <a:pt x="838" y="1525"/>
                    <a:pt x="656" y="1082"/>
                    <a:pt x="656" y="1082"/>
                  </a:cubicBezTo>
                  <a:cubicBezTo>
                    <a:pt x="656" y="1082"/>
                    <a:pt x="403" y="1"/>
                    <a:pt x="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37"/>
            <p:cNvSpPr/>
            <p:nvPr/>
          </p:nvSpPr>
          <p:spPr>
            <a:xfrm>
              <a:off x="3331175" y="-2431015"/>
              <a:ext cx="633274" cy="417891"/>
            </a:xfrm>
            <a:custGeom>
              <a:avLst/>
              <a:gdLst/>
              <a:ahLst/>
              <a:cxnLst/>
              <a:rect l="l" t="t" r="r" b="b"/>
              <a:pathLst>
                <a:path w="4869" h="3213" extrusionOk="0">
                  <a:moveTo>
                    <a:pt x="530" y="1"/>
                  </a:moveTo>
                  <a:cubicBezTo>
                    <a:pt x="349" y="1"/>
                    <a:pt x="205" y="51"/>
                    <a:pt x="148" y="192"/>
                  </a:cubicBezTo>
                  <a:cubicBezTo>
                    <a:pt x="1" y="568"/>
                    <a:pt x="1638" y="2046"/>
                    <a:pt x="2230" y="2353"/>
                  </a:cubicBezTo>
                  <a:cubicBezTo>
                    <a:pt x="2767" y="2642"/>
                    <a:pt x="4223" y="3213"/>
                    <a:pt x="4614" y="3213"/>
                  </a:cubicBezTo>
                  <a:cubicBezTo>
                    <a:pt x="4653" y="3213"/>
                    <a:pt x="4682" y="3207"/>
                    <a:pt x="4697" y="3195"/>
                  </a:cubicBezTo>
                  <a:cubicBezTo>
                    <a:pt x="4868" y="3058"/>
                    <a:pt x="3378" y="1500"/>
                    <a:pt x="3049" y="1250"/>
                  </a:cubicBezTo>
                  <a:cubicBezTo>
                    <a:pt x="3049" y="1250"/>
                    <a:pt x="1945" y="386"/>
                    <a:pt x="1490" y="227"/>
                  </a:cubicBezTo>
                  <a:cubicBezTo>
                    <a:pt x="1204" y="129"/>
                    <a:pt x="819" y="1"/>
                    <a:pt x="5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37"/>
            <p:cNvSpPr/>
            <p:nvPr/>
          </p:nvSpPr>
          <p:spPr>
            <a:xfrm>
              <a:off x="3572700" y="-2245937"/>
              <a:ext cx="203808" cy="121608"/>
            </a:xfrm>
            <a:custGeom>
              <a:avLst/>
              <a:gdLst/>
              <a:ahLst/>
              <a:cxnLst/>
              <a:rect l="l" t="t" r="r" b="b"/>
              <a:pathLst>
                <a:path w="1567" h="935" extrusionOk="0">
                  <a:moveTo>
                    <a:pt x="285" y="1"/>
                  </a:moveTo>
                  <a:cubicBezTo>
                    <a:pt x="249" y="1"/>
                    <a:pt x="217" y="7"/>
                    <a:pt x="191" y="20"/>
                  </a:cubicBezTo>
                  <a:cubicBezTo>
                    <a:pt x="1" y="115"/>
                    <a:pt x="1142" y="935"/>
                    <a:pt x="1408" y="935"/>
                  </a:cubicBezTo>
                  <a:cubicBezTo>
                    <a:pt x="1428" y="935"/>
                    <a:pt x="1444" y="930"/>
                    <a:pt x="1453" y="919"/>
                  </a:cubicBezTo>
                  <a:cubicBezTo>
                    <a:pt x="1566" y="771"/>
                    <a:pt x="1214" y="464"/>
                    <a:pt x="1101" y="384"/>
                  </a:cubicBezTo>
                  <a:cubicBezTo>
                    <a:pt x="923" y="265"/>
                    <a:pt x="521" y="1"/>
                    <a:pt x="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37"/>
            <p:cNvSpPr/>
            <p:nvPr/>
          </p:nvSpPr>
          <p:spPr>
            <a:xfrm>
              <a:off x="3252748" y="-1955119"/>
              <a:ext cx="720416" cy="311110"/>
            </a:xfrm>
            <a:custGeom>
              <a:avLst/>
              <a:gdLst/>
              <a:ahLst/>
              <a:cxnLst/>
              <a:rect l="l" t="t" r="r" b="b"/>
              <a:pathLst>
                <a:path w="5539" h="2392" extrusionOk="0">
                  <a:moveTo>
                    <a:pt x="2693" y="1"/>
                  </a:moveTo>
                  <a:cubicBezTo>
                    <a:pt x="2572" y="1"/>
                    <a:pt x="2451" y="9"/>
                    <a:pt x="2332" y="25"/>
                  </a:cubicBezTo>
                  <a:cubicBezTo>
                    <a:pt x="2332" y="25"/>
                    <a:pt x="0" y="116"/>
                    <a:pt x="12" y="867"/>
                  </a:cubicBezTo>
                  <a:cubicBezTo>
                    <a:pt x="23" y="1617"/>
                    <a:pt x="695" y="2356"/>
                    <a:pt x="1661" y="2391"/>
                  </a:cubicBezTo>
                  <a:cubicBezTo>
                    <a:pt x="1684" y="2391"/>
                    <a:pt x="1709" y="2392"/>
                    <a:pt x="1734" y="2392"/>
                  </a:cubicBezTo>
                  <a:cubicBezTo>
                    <a:pt x="2763" y="2392"/>
                    <a:pt x="5258" y="1733"/>
                    <a:pt x="5403" y="1367"/>
                  </a:cubicBezTo>
                  <a:cubicBezTo>
                    <a:pt x="5539" y="1011"/>
                    <a:pt x="4086" y="1"/>
                    <a:pt x="2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37"/>
            <p:cNvSpPr/>
            <p:nvPr/>
          </p:nvSpPr>
          <p:spPr>
            <a:xfrm>
              <a:off x="3552930" y="-1833901"/>
              <a:ext cx="247249" cy="75436"/>
            </a:xfrm>
            <a:custGeom>
              <a:avLst/>
              <a:gdLst/>
              <a:ahLst/>
              <a:cxnLst/>
              <a:rect l="l" t="t" r="r" b="b"/>
              <a:pathLst>
                <a:path w="1901" h="580" extrusionOk="0">
                  <a:moveTo>
                    <a:pt x="1324" y="0"/>
                  </a:moveTo>
                  <a:cubicBezTo>
                    <a:pt x="925" y="0"/>
                    <a:pt x="1" y="36"/>
                    <a:pt x="81" y="367"/>
                  </a:cubicBezTo>
                  <a:cubicBezTo>
                    <a:pt x="115" y="524"/>
                    <a:pt x="363" y="580"/>
                    <a:pt x="662" y="580"/>
                  </a:cubicBezTo>
                  <a:cubicBezTo>
                    <a:pt x="1163" y="580"/>
                    <a:pt x="1808" y="425"/>
                    <a:pt x="1844" y="332"/>
                  </a:cubicBezTo>
                  <a:cubicBezTo>
                    <a:pt x="1900" y="173"/>
                    <a:pt x="1696" y="14"/>
                    <a:pt x="1503" y="3"/>
                  </a:cubicBezTo>
                  <a:cubicBezTo>
                    <a:pt x="1503" y="3"/>
                    <a:pt x="1433"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37"/>
            <p:cNvSpPr/>
            <p:nvPr/>
          </p:nvSpPr>
          <p:spPr>
            <a:xfrm>
              <a:off x="3152080" y="-1539701"/>
              <a:ext cx="992767" cy="432978"/>
            </a:xfrm>
            <a:custGeom>
              <a:avLst/>
              <a:gdLst/>
              <a:ahLst/>
              <a:cxnLst/>
              <a:rect l="l" t="t" r="r" b="b"/>
              <a:pathLst>
                <a:path w="7633" h="3329" extrusionOk="0">
                  <a:moveTo>
                    <a:pt x="5010" y="0"/>
                  </a:moveTo>
                  <a:cubicBezTo>
                    <a:pt x="4959" y="0"/>
                    <a:pt x="4908" y="2"/>
                    <a:pt x="4858" y="4"/>
                  </a:cubicBezTo>
                  <a:cubicBezTo>
                    <a:pt x="3800" y="49"/>
                    <a:pt x="718" y="948"/>
                    <a:pt x="365" y="1926"/>
                  </a:cubicBezTo>
                  <a:cubicBezTo>
                    <a:pt x="1" y="2904"/>
                    <a:pt x="58" y="3086"/>
                    <a:pt x="683" y="3245"/>
                  </a:cubicBezTo>
                  <a:cubicBezTo>
                    <a:pt x="872" y="3293"/>
                    <a:pt x="1219" y="3329"/>
                    <a:pt x="1660" y="3329"/>
                  </a:cubicBezTo>
                  <a:cubicBezTo>
                    <a:pt x="2687" y="3329"/>
                    <a:pt x="4221" y="3137"/>
                    <a:pt x="5437" y="2460"/>
                  </a:cubicBezTo>
                  <a:cubicBezTo>
                    <a:pt x="7178" y="1482"/>
                    <a:pt x="7633" y="550"/>
                    <a:pt x="7178" y="413"/>
                  </a:cubicBezTo>
                  <a:cubicBezTo>
                    <a:pt x="7178" y="413"/>
                    <a:pt x="6032" y="0"/>
                    <a:pt x="50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37"/>
            <p:cNvSpPr/>
            <p:nvPr/>
          </p:nvSpPr>
          <p:spPr>
            <a:xfrm>
              <a:off x="3663613" y="-1444626"/>
              <a:ext cx="331789" cy="143979"/>
            </a:xfrm>
            <a:custGeom>
              <a:avLst/>
              <a:gdLst/>
              <a:ahLst/>
              <a:cxnLst/>
              <a:rect l="l" t="t" r="r" b="b"/>
              <a:pathLst>
                <a:path w="2551" h="1107" extrusionOk="0">
                  <a:moveTo>
                    <a:pt x="2062" y="1"/>
                  </a:moveTo>
                  <a:lnTo>
                    <a:pt x="2062" y="1"/>
                  </a:lnTo>
                  <a:cubicBezTo>
                    <a:pt x="2062" y="1"/>
                    <a:pt x="1107" y="183"/>
                    <a:pt x="526" y="501"/>
                  </a:cubicBezTo>
                  <a:cubicBezTo>
                    <a:pt x="19" y="795"/>
                    <a:pt x="0" y="1107"/>
                    <a:pt x="349" y="1107"/>
                  </a:cubicBezTo>
                  <a:cubicBezTo>
                    <a:pt x="391" y="1107"/>
                    <a:pt x="439" y="1102"/>
                    <a:pt x="493" y="1092"/>
                  </a:cubicBezTo>
                  <a:cubicBezTo>
                    <a:pt x="970" y="990"/>
                    <a:pt x="2551" y="137"/>
                    <a:pt x="2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2" name="Google Shape;4212;p37"/>
          <p:cNvSpPr/>
          <p:nvPr/>
        </p:nvSpPr>
        <p:spPr>
          <a:xfrm rot="10800000">
            <a:off x="6249613" y="4771969"/>
            <a:ext cx="775014" cy="451640"/>
          </a:xfrm>
          <a:custGeom>
            <a:avLst/>
            <a:gdLst/>
            <a:ahLst/>
            <a:cxnLst/>
            <a:rect l="l" t="t" r="r" b="b"/>
            <a:pathLst>
              <a:path w="3003" h="1750" extrusionOk="0">
                <a:moveTo>
                  <a:pt x="1115" y="0"/>
                </a:moveTo>
                <a:cubicBezTo>
                  <a:pt x="1035" y="35"/>
                  <a:pt x="944" y="80"/>
                  <a:pt x="864" y="137"/>
                </a:cubicBezTo>
                <a:cubicBezTo>
                  <a:pt x="239" y="523"/>
                  <a:pt x="0" y="978"/>
                  <a:pt x="284" y="1377"/>
                </a:cubicBezTo>
                <a:cubicBezTo>
                  <a:pt x="449" y="1617"/>
                  <a:pt x="770" y="1749"/>
                  <a:pt x="1077" y="1749"/>
                </a:cubicBezTo>
                <a:cubicBezTo>
                  <a:pt x="1279" y="1749"/>
                  <a:pt x="1475" y="1692"/>
                  <a:pt x="1615" y="1570"/>
                </a:cubicBezTo>
                <a:cubicBezTo>
                  <a:pt x="1615" y="1570"/>
                  <a:pt x="3003" y="501"/>
                  <a:pt x="2672" y="159"/>
                </a:cubicBezTo>
                <a:cubicBezTo>
                  <a:pt x="2616" y="91"/>
                  <a:pt x="2536" y="46"/>
                  <a:pt x="24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3" name="Google Shape;4213;p37"/>
          <p:cNvGrpSpPr/>
          <p:nvPr/>
        </p:nvGrpSpPr>
        <p:grpSpPr>
          <a:xfrm rot="10800000">
            <a:off x="2640890" y="-65075"/>
            <a:ext cx="869381" cy="551260"/>
            <a:chOff x="3655213" y="4107473"/>
            <a:chExt cx="1811210" cy="1148458"/>
          </a:xfrm>
        </p:grpSpPr>
        <p:sp>
          <p:nvSpPr>
            <p:cNvPr id="4214" name="Google Shape;4214;p37"/>
            <p:cNvSpPr/>
            <p:nvPr/>
          </p:nvSpPr>
          <p:spPr>
            <a:xfrm>
              <a:off x="3655213" y="4622086"/>
              <a:ext cx="575518" cy="472028"/>
            </a:xfrm>
            <a:custGeom>
              <a:avLst/>
              <a:gdLst/>
              <a:ahLst/>
              <a:cxnLst/>
              <a:rect l="l" t="t" r="r" b="b"/>
              <a:pathLst>
                <a:path w="2230" h="1829" extrusionOk="0">
                  <a:moveTo>
                    <a:pt x="1467" y="1"/>
                  </a:moveTo>
                  <a:cubicBezTo>
                    <a:pt x="1160" y="1"/>
                    <a:pt x="806" y="184"/>
                    <a:pt x="603" y="419"/>
                  </a:cubicBezTo>
                  <a:cubicBezTo>
                    <a:pt x="251" y="829"/>
                    <a:pt x="1" y="1660"/>
                    <a:pt x="228" y="1773"/>
                  </a:cubicBezTo>
                  <a:cubicBezTo>
                    <a:pt x="304" y="1815"/>
                    <a:pt x="408" y="1829"/>
                    <a:pt x="512" y="1829"/>
                  </a:cubicBezTo>
                  <a:cubicBezTo>
                    <a:pt x="721" y="1829"/>
                    <a:pt x="933" y="1773"/>
                    <a:pt x="933" y="1773"/>
                  </a:cubicBezTo>
                  <a:cubicBezTo>
                    <a:pt x="933" y="1773"/>
                    <a:pt x="2230" y="943"/>
                    <a:pt x="1991" y="351"/>
                  </a:cubicBezTo>
                  <a:cubicBezTo>
                    <a:pt x="1894" y="100"/>
                    <a:pt x="1693" y="1"/>
                    <a:pt x="14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37"/>
            <p:cNvSpPr/>
            <p:nvPr/>
          </p:nvSpPr>
          <p:spPr>
            <a:xfrm>
              <a:off x="4239250" y="4107473"/>
              <a:ext cx="563905" cy="405702"/>
            </a:xfrm>
            <a:custGeom>
              <a:avLst/>
              <a:gdLst/>
              <a:ahLst/>
              <a:cxnLst/>
              <a:rect l="l" t="t" r="r" b="b"/>
              <a:pathLst>
                <a:path w="2185" h="1572" extrusionOk="0">
                  <a:moveTo>
                    <a:pt x="1211" y="0"/>
                  </a:moveTo>
                  <a:cubicBezTo>
                    <a:pt x="1054" y="0"/>
                    <a:pt x="897" y="68"/>
                    <a:pt x="763" y="242"/>
                  </a:cubicBezTo>
                  <a:cubicBezTo>
                    <a:pt x="422" y="707"/>
                    <a:pt x="0" y="1299"/>
                    <a:pt x="604" y="1572"/>
                  </a:cubicBezTo>
                  <a:cubicBezTo>
                    <a:pt x="604" y="1572"/>
                    <a:pt x="610" y="1572"/>
                    <a:pt x="621" y="1572"/>
                  </a:cubicBezTo>
                  <a:cubicBezTo>
                    <a:pt x="715" y="1572"/>
                    <a:pt x="1191" y="1562"/>
                    <a:pt x="1547" y="1379"/>
                  </a:cubicBezTo>
                  <a:cubicBezTo>
                    <a:pt x="1946" y="1174"/>
                    <a:pt x="2184" y="674"/>
                    <a:pt x="1900" y="366"/>
                  </a:cubicBezTo>
                  <a:cubicBezTo>
                    <a:pt x="1724" y="177"/>
                    <a:pt x="1466" y="0"/>
                    <a:pt x="12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37"/>
            <p:cNvSpPr/>
            <p:nvPr/>
          </p:nvSpPr>
          <p:spPr>
            <a:xfrm>
              <a:off x="4447779" y="4749836"/>
              <a:ext cx="543000" cy="506095"/>
            </a:xfrm>
            <a:custGeom>
              <a:avLst/>
              <a:gdLst/>
              <a:ahLst/>
              <a:cxnLst/>
              <a:rect l="l" t="t" r="r" b="b"/>
              <a:pathLst>
                <a:path w="2104" h="1961" extrusionOk="0">
                  <a:moveTo>
                    <a:pt x="838" y="1"/>
                  </a:moveTo>
                  <a:cubicBezTo>
                    <a:pt x="500" y="1"/>
                    <a:pt x="162" y="196"/>
                    <a:pt x="57" y="584"/>
                  </a:cubicBezTo>
                  <a:cubicBezTo>
                    <a:pt x="0" y="801"/>
                    <a:pt x="125" y="1426"/>
                    <a:pt x="342" y="1961"/>
                  </a:cubicBezTo>
                  <a:lnTo>
                    <a:pt x="2025" y="1961"/>
                  </a:lnTo>
                  <a:cubicBezTo>
                    <a:pt x="2081" y="1824"/>
                    <a:pt x="2104" y="1676"/>
                    <a:pt x="2048" y="1517"/>
                  </a:cubicBezTo>
                  <a:cubicBezTo>
                    <a:pt x="1808" y="812"/>
                    <a:pt x="1285" y="27"/>
                    <a:pt x="921" y="4"/>
                  </a:cubicBezTo>
                  <a:cubicBezTo>
                    <a:pt x="894" y="2"/>
                    <a:pt x="866" y="1"/>
                    <a:pt x="8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37"/>
            <p:cNvSpPr/>
            <p:nvPr/>
          </p:nvSpPr>
          <p:spPr>
            <a:xfrm>
              <a:off x="4929100" y="4467496"/>
              <a:ext cx="537323" cy="374474"/>
            </a:xfrm>
            <a:custGeom>
              <a:avLst/>
              <a:gdLst/>
              <a:ahLst/>
              <a:cxnLst/>
              <a:rect l="l" t="t" r="r" b="b"/>
              <a:pathLst>
                <a:path w="2082" h="1451" extrusionOk="0">
                  <a:moveTo>
                    <a:pt x="1195" y="0"/>
                  </a:moveTo>
                  <a:cubicBezTo>
                    <a:pt x="964" y="0"/>
                    <a:pt x="732" y="74"/>
                    <a:pt x="592" y="189"/>
                  </a:cubicBezTo>
                  <a:cubicBezTo>
                    <a:pt x="353" y="382"/>
                    <a:pt x="1" y="1303"/>
                    <a:pt x="1138" y="1451"/>
                  </a:cubicBezTo>
                  <a:cubicBezTo>
                    <a:pt x="1138" y="1451"/>
                    <a:pt x="1911" y="1258"/>
                    <a:pt x="1990" y="1076"/>
                  </a:cubicBezTo>
                  <a:cubicBezTo>
                    <a:pt x="2081" y="905"/>
                    <a:pt x="1968" y="336"/>
                    <a:pt x="1649" y="120"/>
                  </a:cubicBezTo>
                  <a:cubicBezTo>
                    <a:pt x="1518" y="36"/>
                    <a:pt x="1357" y="0"/>
                    <a:pt x="1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8" name="Google Shape;4218;p37"/>
          <p:cNvGrpSpPr/>
          <p:nvPr/>
        </p:nvGrpSpPr>
        <p:grpSpPr>
          <a:xfrm>
            <a:off x="2640890" y="4722150"/>
            <a:ext cx="869381" cy="551260"/>
            <a:chOff x="3655213" y="4107473"/>
            <a:chExt cx="1811210" cy="1148458"/>
          </a:xfrm>
        </p:grpSpPr>
        <p:sp>
          <p:nvSpPr>
            <p:cNvPr id="4219" name="Google Shape;4219;p37"/>
            <p:cNvSpPr/>
            <p:nvPr/>
          </p:nvSpPr>
          <p:spPr>
            <a:xfrm>
              <a:off x="3655213" y="4622086"/>
              <a:ext cx="575518" cy="472028"/>
            </a:xfrm>
            <a:custGeom>
              <a:avLst/>
              <a:gdLst/>
              <a:ahLst/>
              <a:cxnLst/>
              <a:rect l="l" t="t" r="r" b="b"/>
              <a:pathLst>
                <a:path w="2230" h="1829" extrusionOk="0">
                  <a:moveTo>
                    <a:pt x="1467" y="1"/>
                  </a:moveTo>
                  <a:cubicBezTo>
                    <a:pt x="1160" y="1"/>
                    <a:pt x="806" y="184"/>
                    <a:pt x="603" y="419"/>
                  </a:cubicBezTo>
                  <a:cubicBezTo>
                    <a:pt x="251" y="829"/>
                    <a:pt x="1" y="1660"/>
                    <a:pt x="228" y="1773"/>
                  </a:cubicBezTo>
                  <a:cubicBezTo>
                    <a:pt x="304" y="1815"/>
                    <a:pt x="408" y="1829"/>
                    <a:pt x="512" y="1829"/>
                  </a:cubicBezTo>
                  <a:cubicBezTo>
                    <a:pt x="721" y="1829"/>
                    <a:pt x="933" y="1773"/>
                    <a:pt x="933" y="1773"/>
                  </a:cubicBezTo>
                  <a:cubicBezTo>
                    <a:pt x="933" y="1773"/>
                    <a:pt x="2230" y="943"/>
                    <a:pt x="1991" y="351"/>
                  </a:cubicBezTo>
                  <a:cubicBezTo>
                    <a:pt x="1894" y="100"/>
                    <a:pt x="1693" y="1"/>
                    <a:pt x="14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37"/>
            <p:cNvSpPr/>
            <p:nvPr/>
          </p:nvSpPr>
          <p:spPr>
            <a:xfrm>
              <a:off x="4239250" y="4107473"/>
              <a:ext cx="563905" cy="405702"/>
            </a:xfrm>
            <a:custGeom>
              <a:avLst/>
              <a:gdLst/>
              <a:ahLst/>
              <a:cxnLst/>
              <a:rect l="l" t="t" r="r" b="b"/>
              <a:pathLst>
                <a:path w="2185" h="1572" extrusionOk="0">
                  <a:moveTo>
                    <a:pt x="1211" y="0"/>
                  </a:moveTo>
                  <a:cubicBezTo>
                    <a:pt x="1054" y="0"/>
                    <a:pt x="897" y="68"/>
                    <a:pt x="763" y="242"/>
                  </a:cubicBezTo>
                  <a:cubicBezTo>
                    <a:pt x="422" y="707"/>
                    <a:pt x="0" y="1299"/>
                    <a:pt x="604" y="1572"/>
                  </a:cubicBezTo>
                  <a:cubicBezTo>
                    <a:pt x="604" y="1572"/>
                    <a:pt x="610" y="1572"/>
                    <a:pt x="621" y="1572"/>
                  </a:cubicBezTo>
                  <a:cubicBezTo>
                    <a:pt x="715" y="1572"/>
                    <a:pt x="1191" y="1562"/>
                    <a:pt x="1547" y="1379"/>
                  </a:cubicBezTo>
                  <a:cubicBezTo>
                    <a:pt x="1946" y="1174"/>
                    <a:pt x="2184" y="674"/>
                    <a:pt x="1900" y="366"/>
                  </a:cubicBezTo>
                  <a:cubicBezTo>
                    <a:pt x="1724" y="177"/>
                    <a:pt x="1466" y="0"/>
                    <a:pt x="12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37"/>
            <p:cNvSpPr/>
            <p:nvPr/>
          </p:nvSpPr>
          <p:spPr>
            <a:xfrm>
              <a:off x="4447779" y="4749836"/>
              <a:ext cx="543000" cy="506095"/>
            </a:xfrm>
            <a:custGeom>
              <a:avLst/>
              <a:gdLst/>
              <a:ahLst/>
              <a:cxnLst/>
              <a:rect l="l" t="t" r="r" b="b"/>
              <a:pathLst>
                <a:path w="2104" h="1961" extrusionOk="0">
                  <a:moveTo>
                    <a:pt x="838" y="1"/>
                  </a:moveTo>
                  <a:cubicBezTo>
                    <a:pt x="500" y="1"/>
                    <a:pt x="162" y="196"/>
                    <a:pt x="57" y="584"/>
                  </a:cubicBezTo>
                  <a:cubicBezTo>
                    <a:pt x="0" y="801"/>
                    <a:pt x="125" y="1426"/>
                    <a:pt x="342" y="1961"/>
                  </a:cubicBezTo>
                  <a:lnTo>
                    <a:pt x="2025" y="1961"/>
                  </a:lnTo>
                  <a:cubicBezTo>
                    <a:pt x="2081" y="1824"/>
                    <a:pt x="2104" y="1676"/>
                    <a:pt x="2048" y="1517"/>
                  </a:cubicBezTo>
                  <a:cubicBezTo>
                    <a:pt x="1808" y="812"/>
                    <a:pt x="1285" y="27"/>
                    <a:pt x="921" y="4"/>
                  </a:cubicBezTo>
                  <a:cubicBezTo>
                    <a:pt x="894" y="2"/>
                    <a:pt x="866" y="1"/>
                    <a:pt x="8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37"/>
            <p:cNvSpPr/>
            <p:nvPr/>
          </p:nvSpPr>
          <p:spPr>
            <a:xfrm>
              <a:off x="4929100" y="4467496"/>
              <a:ext cx="537323" cy="374474"/>
            </a:xfrm>
            <a:custGeom>
              <a:avLst/>
              <a:gdLst/>
              <a:ahLst/>
              <a:cxnLst/>
              <a:rect l="l" t="t" r="r" b="b"/>
              <a:pathLst>
                <a:path w="2082" h="1451" extrusionOk="0">
                  <a:moveTo>
                    <a:pt x="1195" y="0"/>
                  </a:moveTo>
                  <a:cubicBezTo>
                    <a:pt x="964" y="0"/>
                    <a:pt x="732" y="74"/>
                    <a:pt x="592" y="189"/>
                  </a:cubicBezTo>
                  <a:cubicBezTo>
                    <a:pt x="353" y="382"/>
                    <a:pt x="1" y="1303"/>
                    <a:pt x="1138" y="1451"/>
                  </a:cubicBezTo>
                  <a:cubicBezTo>
                    <a:pt x="1138" y="1451"/>
                    <a:pt x="1911" y="1258"/>
                    <a:pt x="1990" y="1076"/>
                  </a:cubicBezTo>
                  <a:cubicBezTo>
                    <a:pt x="2081" y="905"/>
                    <a:pt x="1968" y="336"/>
                    <a:pt x="1649" y="120"/>
                  </a:cubicBezTo>
                  <a:cubicBezTo>
                    <a:pt x="1518" y="36"/>
                    <a:pt x="1357" y="0"/>
                    <a:pt x="1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800"/>
              <a:buFont typeface="Dela Gothic One"/>
              <a:buNone/>
              <a:defRPr sz="2800">
                <a:solidFill>
                  <a:schemeClr val="dk1"/>
                </a:solidFill>
                <a:latin typeface="Dela Gothic One"/>
                <a:ea typeface="Dela Gothic One"/>
                <a:cs typeface="Dela Gothic One"/>
                <a:sym typeface="Dela Gothic One"/>
              </a:defRPr>
            </a:lvl1pPr>
            <a:lvl2pPr lvl="1" rtl="0">
              <a:lnSpc>
                <a:spcPct val="100000"/>
              </a:lnSpc>
              <a:spcBef>
                <a:spcPts val="0"/>
              </a:spcBef>
              <a:spcAft>
                <a:spcPts val="0"/>
              </a:spcAft>
              <a:buClr>
                <a:schemeClr val="dk1"/>
              </a:buClr>
              <a:buSzPts val="2800"/>
              <a:buFont typeface="Dela Gothic One"/>
              <a:buNone/>
              <a:defRPr sz="2800">
                <a:solidFill>
                  <a:schemeClr val="dk1"/>
                </a:solidFill>
                <a:latin typeface="Dela Gothic One"/>
                <a:ea typeface="Dela Gothic One"/>
                <a:cs typeface="Dela Gothic One"/>
                <a:sym typeface="Dela Gothic One"/>
              </a:defRPr>
            </a:lvl2pPr>
            <a:lvl3pPr lvl="2" rtl="0">
              <a:lnSpc>
                <a:spcPct val="100000"/>
              </a:lnSpc>
              <a:spcBef>
                <a:spcPts val="0"/>
              </a:spcBef>
              <a:spcAft>
                <a:spcPts val="0"/>
              </a:spcAft>
              <a:buClr>
                <a:schemeClr val="dk1"/>
              </a:buClr>
              <a:buSzPts val="2800"/>
              <a:buFont typeface="Dela Gothic One"/>
              <a:buNone/>
              <a:defRPr sz="2800">
                <a:solidFill>
                  <a:schemeClr val="dk1"/>
                </a:solidFill>
                <a:latin typeface="Dela Gothic One"/>
                <a:ea typeface="Dela Gothic One"/>
                <a:cs typeface="Dela Gothic One"/>
                <a:sym typeface="Dela Gothic One"/>
              </a:defRPr>
            </a:lvl3pPr>
            <a:lvl4pPr lvl="3" rtl="0">
              <a:lnSpc>
                <a:spcPct val="100000"/>
              </a:lnSpc>
              <a:spcBef>
                <a:spcPts val="0"/>
              </a:spcBef>
              <a:spcAft>
                <a:spcPts val="0"/>
              </a:spcAft>
              <a:buClr>
                <a:schemeClr val="dk1"/>
              </a:buClr>
              <a:buSzPts val="2800"/>
              <a:buFont typeface="Dela Gothic One"/>
              <a:buNone/>
              <a:defRPr sz="2800">
                <a:solidFill>
                  <a:schemeClr val="dk1"/>
                </a:solidFill>
                <a:latin typeface="Dela Gothic One"/>
                <a:ea typeface="Dela Gothic One"/>
                <a:cs typeface="Dela Gothic One"/>
                <a:sym typeface="Dela Gothic One"/>
              </a:defRPr>
            </a:lvl4pPr>
            <a:lvl5pPr lvl="4" rtl="0">
              <a:lnSpc>
                <a:spcPct val="100000"/>
              </a:lnSpc>
              <a:spcBef>
                <a:spcPts val="0"/>
              </a:spcBef>
              <a:spcAft>
                <a:spcPts val="0"/>
              </a:spcAft>
              <a:buClr>
                <a:schemeClr val="dk1"/>
              </a:buClr>
              <a:buSzPts val="2800"/>
              <a:buFont typeface="Dela Gothic One"/>
              <a:buNone/>
              <a:defRPr sz="2800">
                <a:solidFill>
                  <a:schemeClr val="dk1"/>
                </a:solidFill>
                <a:latin typeface="Dela Gothic One"/>
                <a:ea typeface="Dela Gothic One"/>
                <a:cs typeface="Dela Gothic One"/>
                <a:sym typeface="Dela Gothic One"/>
              </a:defRPr>
            </a:lvl5pPr>
            <a:lvl6pPr lvl="5" rtl="0">
              <a:lnSpc>
                <a:spcPct val="100000"/>
              </a:lnSpc>
              <a:spcBef>
                <a:spcPts val="0"/>
              </a:spcBef>
              <a:spcAft>
                <a:spcPts val="0"/>
              </a:spcAft>
              <a:buClr>
                <a:schemeClr val="dk1"/>
              </a:buClr>
              <a:buSzPts val="2800"/>
              <a:buFont typeface="Dela Gothic One"/>
              <a:buNone/>
              <a:defRPr sz="2800">
                <a:solidFill>
                  <a:schemeClr val="dk1"/>
                </a:solidFill>
                <a:latin typeface="Dela Gothic One"/>
                <a:ea typeface="Dela Gothic One"/>
                <a:cs typeface="Dela Gothic One"/>
                <a:sym typeface="Dela Gothic One"/>
              </a:defRPr>
            </a:lvl6pPr>
            <a:lvl7pPr lvl="6" rtl="0">
              <a:lnSpc>
                <a:spcPct val="100000"/>
              </a:lnSpc>
              <a:spcBef>
                <a:spcPts val="0"/>
              </a:spcBef>
              <a:spcAft>
                <a:spcPts val="0"/>
              </a:spcAft>
              <a:buClr>
                <a:schemeClr val="dk1"/>
              </a:buClr>
              <a:buSzPts val="2800"/>
              <a:buFont typeface="Dela Gothic One"/>
              <a:buNone/>
              <a:defRPr sz="2800">
                <a:solidFill>
                  <a:schemeClr val="dk1"/>
                </a:solidFill>
                <a:latin typeface="Dela Gothic One"/>
                <a:ea typeface="Dela Gothic One"/>
                <a:cs typeface="Dela Gothic One"/>
                <a:sym typeface="Dela Gothic One"/>
              </a:defRPr>
            </a:lvl7pPr>
            <a:lvl8pPr lvl="7" rtl="0">
              <a:lnSpc>
                <a:spcPct val="100000"/>
              </a:lnSpc>
              <a:spcBef>
                <a:spcPts val="0"/>
              </a:spcBef>
              <a:spcAft>
                <a:spcPts val="0"/>
              </a:spcAft>
              <a:buClr>
                <a:schemeClr val="dk1"/>
              </a:buClr>
              <a:buSzPts val="2800"/>
              <a:buFont typeface="Dela Gothic One"/>
              <a:buNone/>
              <a:defRPr sz="2800">
                <a:solidFill>
                  <a:schemeClr val="dk1"/>
                </a:solidFill>
                <a:latin typeface="Dela Gothic One"/>
                <a:ea typeface="Dela Gothic One"/>
                <a:cs typeface="Dela Gothic One"/>
                <a:sym typeface="Dela Gothic One"/>
              </a:defRPr>
            </a:lvl8pPr>
            <a:lvl9pPr lvl="8" rtl="0">
              <a:lnSpc>
                <a:spcPct val="100000"/>
              </a:lnSpc>
              <a:spcBef>
                <a:spcPts val="0"/>
              </a:spcBef>
              <a:spcAft>
                <a:spcPts val="0"/>
              </a:spcAft>
              <a:buClr>
                <a:schemeClr val="dk1"/>
              </a:buClr>
              <a:buSzPts val="2800"/>
              <a:buFont typeface="Dela Gothic One"/>
              <a:buNone/>
              <a:defRPr sz="2800">
                <a:solidFill>
                  <a:schemeClr val="dk1"/>
                </a:solidFill>
                <a:latin typeface="Dela Gothic One"/>
                <a:ea typeface="Dela Gothic One"/>
                <a:cs typeface="Dela Gothic One"/>
                <a:sym typeface="Dela Gothic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30200">
              <a:lnSpc>
                <a:spcPct val="115000"/>
              </a:lnSpc>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1pPr>
            <a:lvl2pPr marL="914400" lvl="1" indent="-330200">
              <a:lnSpc>
                <a:spcPct val="115000"/>
              </a:lnSpc>
              <a:spcBef>
                <a:spcPts val="1600"/>
              </a:spcBef>
              <a:spcAft>
                <a:spcPts val="0"/>
              </a:spcAft>
              <a:buClr>
                <a:schemeClr val="dk1"/>
              </a:buClr>
              <a:buSzPts val="1600"/>
              <a:buFont typeface="Archivo"/>
              <a:buChar char="○"/>
              <a:defRPr sz="1600">
                <a:solidFill>
                  <a:schemeClr val="dk1"/>
                </a:solidFill>
                <a:latin typeface="Archivo"/>
                <a:ea typeface="Archivo"/>
                <a:cs typeface="Archivo"/>
                <a:sym typeface="Archivo"/>
              </a:defRPr>
            </a:lvl2pPr>
            <a:lvl3pPr marL="1371600" lvl="2" indent="-330200">
              <a:lnSpc>
                <a:spcPct val="115000"/>
              </a:lnSpc>
              <a:spcBef>
                <a:spcPts val="1600"/>
              </a:spcBef>
              <a:spcAft>
                <a:spcPts val="0"/>
              </a:spcAft>
              <a:buClr>
                <a:schemeClr val="dk1"/>
              </a:buClr>
              <a:buSzPts val="1600"/>
              <a:buFont typeface="Archivo"/>
              <a:buChar char="■"/>
              <a:defRPr sz="1600">
                <a:solidFill>
                  <a:schemeClr val="dk1"/>
                </a:solidFill>
                <a:latin typeface="Archivo"/>
                <a:ea typeface="Archivo"/>
                <a:cs typeface="Archivo"/>
                <a:sym typeface="Archivo"/>
              </a:defRPr>
            </a:lvl3pPr>
            <a:lvl4pPr marL="1828800" lvl="3" indent="-330200">
              <a:lnSpc>
                <a:spcPct val="115000"/>
              </a:lnSpc>
              <a:spcBef>
                <a:spcPts val="1600"/>
              </a:spcBef>
              <a:spcAft>
                <a:spcPts val="0"/>
              </a:spcAft>
              <a:buClr>
                <a:schemeClr val="dk1"/>
              </a:buClr>
              <a:buSzPts val="1600"/>
              <a:buFont typeface="Archivo"/>
              <a:buChar char="●"/>
              <a:defRPr sz="1600">
                <a:solidFill>
                  <a:schemeClr val="dk1"/>
                </a:solidFill>
                <a:latin typeface="Archivo"/>
                <a:ea typeface="Archivo"/>
                <a:cs typeface="Archivo"/>
                <a:sym typeface="Archivo"/>
              </a:defRPr>
            </a:lvl4pPr>
            <a:lvl5pPr marL="2286000" lvl="4" indent="-330200">
              <a:lnSpc>
                <a:spcPct val="115000"/>
              </a:lnSpc>
              <a:spcBef>
                <a:spcPts val="1600"/>
              </a:spcBef>
              <a:spcAft>
                <a:spcPts val="0"/>
              </a:spcAft>
              <a:buClr>
                <a:schemeClr val="dk1"/>
              </a:buClr>
              <a:buSzPts val="1600"/>
              <a:buFont typeface="Archivo"/>
              <a:buChar char="○"/>
              <a:defRPr sz="1600">
                <a:solidFill>
                  <a:schemeClr val="dk1"/>
                </a:solidFill>
                <a:latin typeface="Archivo"/>
                <a:ea typeface="Archivo"/>
                <a:cs typeface="Archivo"/>
                <a:sym typeface="Archivo"/>
              </a:defRPr>
            </a:lvl5pPr>
            <a:lvl6pPr marL="2743200" lvl="5" indent="-330200">
              <a:lnSpc>
                <a:spcPct val="115000"/>
              </a:lnSpc>
              <a:spcBef>
                <a:spcPts val="1600"/>
              </a:spcBef>
              <a:spcAft>
                <a:spcPts val="0"/>
              </a:spcAft>
              <a:buClr>
                <a:schemeClr val="dk1"/>
              </a:buClr>
              <a:buSzPts val="1600"/>
              <a:buFont typeface="Archivo"/>
              <a:buChar char="■"/>
              <a:defRPr sz="1600">
                <a:solidFill>
                  <a:schemeClr val="dk1"/>
                </a:solidFill>
                <a:latin typeface="Archivo"/>
                <a:ea typeface="Archivo"/>
                <a:cs typeface="Archivo"/>
                <a:sym typeface="Archivo"/>
              </a:defRPr>
            </a:lvl6pPr>
            <a:lvl7pPr marL="3200400" lvl="6" indent="-330200">
              <a:lnSpc>
                <a:spcPct val="115000"/>
              </a:lnSpc>
              <a:spcBef>
                <a:spcPts val="1600"/>
              </a:spcBef>
              <a:spcAft>
                <a:spcPts val="0"/>
              </a:spcAft>
              <a:buClr>
                <a:schemeClr val="dk1"/>
              </a:buClr>
              <a:buSzPts val="1600"/>
              <a:buFont typeface="Archivo"/>
              <a:buChar char="●"/>
              <a:defRPr sz="1600">
                <a:solidFill>
                  <a:schemeClr val="dk1"/>
                </a:solidFill>
                <a:latin typeface="Archivo"/>
                <a:ea typeface="Archivo"/>
                <a:cs typeface="Archivo"/>
                <a:sym typeface="Archivo"/>
              </a:defRPr>
            </a:lvl7pPr>
            <a:lvl8pPr marL="3657600" lvl="7" indent="-330200">
              <a:lnSpc>
                <a:spcPct val="115000"/>
              </a:lnSpc>
              <a:spcBef>
                <a:spcPts val="1600"/>
              </a:spcBef>
              <a:spcAft>
                <a:spcPts val="0"/>
              </a:spcAft>
              <a:buClr>
                <a:schemeClr val="dk1"/>
              </a:buClr>
              <a:buSzPts val="1600"/>
              <a:buFont typeface="Archivo"/>
              <a:buChar char="○"/>
              <a:defRPr sz="1600">
                <a:solidFill>
                  <a:schemeClr val="dk1"/>
                </a:solidFill>
                <a:latin typeface="Archivo"/>
                <a:ea typeface="Archivo"/>
                <a:cs typeface="Archivo"/>
                <a:sym typeface="Archivo"/>
              </a:defRPr>
            </a:lvl8pPr>
            <a:lvl9pPr marL="4114800" lvl="8" indent="-330200">
              <a:lnSpc>
                <a:spcPct val="115000"/>
              </a:lnSpc>
              <a:spcBef>
                <a:spcPts val="1600"/>
              </a:spcBef>
              <a:spcAft>
                <a:spcPts val="1600"/>
              </a:spcAft>
              <a:buClr>
                <a:schemeClr val="dk1"/>
              </a:buClr>
              <a:buSzPts val="1600"/>
              <a:buFont typeface="Archivo"/>
              <a:buChar char="■"/>
              <a:defRPr sz="1600">
                <a:solidFill>
                  <a:schemeClr val="dk1"/>
                </a:solidFill>
                <a:latin typeface="Archivo"/>
                <a:ea typeface="Archivo"/>
                <a:cs typeface="Archivo"/>
                <a:sym typeface="Ar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8" r:id="rId4"/>
    <p:sldLayoutId id="2147483659" r:id="rId5"/>
    <p:sldLayoutId id="2147483667" r:id="rId6"/>
    <p:sldLayoutId id="2147483670" r:id="rId7"/>
    <p:sldLayoutId id="2147483682" r:id="rId8"/>
    <p:sldLayoutId id="2147483683"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232"/>
        <p:cNvGrpSpPr/>
        <p:nvPr/>
      </p:nvGrpSpPr>
      <p:grpSpPr>
        <a:xfrm>
          <a:off x="0" y="0"/>
          <a:ext cx="0" cy="0"/>
          <a:chOff x="0" y="0"/>
          <a:chExt cx="0" cy="0"/>
        </a:xfrm>
      </p:grpSpPr>
      <p:sp>
        <p:nvSpPr>
          <p:cNvPr id="4233" name="Google Shape;4233;p41"/>
          <p:cNvSpPr txBox="1">
            <a:spLocks noGrp="1"/>
          </p:cNvSpPr>
          <p:nvPr>
            <p:ph type="ctrTitle"/>
          </p:nvPr>
        </p:nvSpPr>
        <p:spPr>
          <a:xfrm>
            <a:off x="991259" y="637650"/>
            <a:ext cx="7428300" cy="193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MX" dirty="0"/>
              <a:t>Encuesta </a:t>
            </a:r>
            <a:endParaRPr dirty="0"/>
          </a:p>
        </p:txBody>
      </p:sp>
      <p:sp>
        <p:nvSpPr>
          <p:cNvPr id="4234" name="Google Shape;4234;p41"/>
          <p:cNvSpPr txBox="1">
            <a:spLocks noGrp="1"/>
          </p:cNvSpPr>
          <p:nvPr>
            <p:ph type="subTitle" idx="1"/>
          </p:nvPr>
        </p:nvSpPr>
        <p:spPr>
          <a:xfrm>
            <a:off x="1091767" y="2684489"/>
            <a:ext cx="7428300" cy="8455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dirty="0"/>
              <a:t>Citlali Guadalupe García Ramones </a:t>
            </a:r>
          </a:p>
          <a:p>
            <a:pPr marL="0" lvl="0" indent="0" algn="ctr" rtl="0">
              <a:spcBef>
                <a:spcPts val="0"/>
              </a:spcBef>
              <a:spcAft>
                <a:spcPts val="0"/>
              </a:spcAft>
              <a:buNone/>
            </a:pPr>
            <a:r>
              <a:rPr lang="es-MX" dirty="0"/>
              <a:t>Prisilla Hurtado Elizondo </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11"/>
          <p:cNvSpPr txBox="1"/>
          <p:nvPr/>
        </p:nvSpPr>
        <p:spPr>
          <a:xfrm>
            <a:off x="975360" y="562187"/>
            <a:ext cx="2919306" cy="954107"/>
          </a:xfrm>
          <a:prstGeom prst="rect">
            <a:avLst/>
          </a:prstGeom>
          <a:noFill/>
        </p:spPr>
        <p:txBody>
          <a:bodyPr wrap="square" rtlCol="0">
            <a:spAutoFit/>
          </a:bodyPr>
          <a:lstStyle/>
          <a:p>
            <a:pPr algn="just"/>
            <a:r>
              <a:rPr lang="es-MX" dirty="0">
                <a:latin typeface="+mn-lt"/>
              </a:rPr>
              <a:t>Hipótesis alterna: que una minoría estuviera inscrita en otra facultad, se cumplió esta hipótesis.</a:t>
            </a:r>
          </a:p>
          <a:p>
            <a:endParaRPr lang="es-MX" dirty="0"/>
          </a:p>
        </p:txBody>
      </p:sp>
      <p:pic>
        <p:nvPicPr>
          <p:cNvPr id="13" name="Imagen 12"/>
          <p:cNvPicPr/>
          <p:nvPr/>
        </p:nvPicPr>
        <p:blipFill rotWithShape="1">
          <a:blip r:embed="rId2"/>
          <a:srcRect l="65552" t="31325" r="5454" b="19822"/>
          <a:stretch/>
        </p:blipFill>
        <p:spPr bwMode="auto">
          <a:xfrm>
            <a:off x="975360" y="1638215"/>
            <a:ext cx="2804160" cy="2473200"/>
          </a:xfrm>
          <a:prstGeom prst="rect">
            <a:avLst/>
          </a:prstGeom>
          <a:ln>
            <a:noFill/>
          </a:ln>
          <a:extLst>
            <a:ext uri="{53640926-AAD7-44D8-BBD7-CCE9431645EC}">
              <a14:shadowObscured xmlns:a14="http://schemas.microsoft.com/office/drawing/2010/main"/>
            </a:ext>
          </a:extLst>
        </p:spPr>
      </p:pic>
      <p:sp>
        <p:nvSpPr>
          <p:cNvPr id="14" name="CuadroTexto 13"/>
          <p:cNvSpPr txBox="1"/>
          <p:nvPr/>
        </p:nvSpPr>
        <p:spPr>
          <a:xfrm>
            <a:off x="4131734" y="562187"/>
            <a:ext cx="3650826" cy="1600438"/>
          </a:xfrm>
          <a:prstGeom prst="rect">
            <a:avLst/>
          </a:prstGeom>
          <a:noFill/>
        </p:spPr>
        <p:txBody>
          <a:bodyPr wrap="square" rtlCol="0">
            <a:spAutoFit/>
          </a:bodyPr>
          <a:lstStyle/>
          <a:p>
            <a:pPr algn="just"/>
            <a:r>
              <a:rPr lang="es-MX" dirty="0"/>
              <a:t>Hipótesis alterna: que esas facultades en las que estuvieran inscritas fueran relacionadas a la FCF, como FA y FCT. No se cumplió esta hipótesis al estar más inscritos en FACMED, se tiene una hipótesis nula.</a:t>
            </a:r>
          </a:p>
          <a:p>
            <a:endParaRPr lang="es-MX" dirty="0"/>
          </a:p>
        </p:txBody>
      </p:sp>
      <p:pic>
        <p:nvPicPr>
          <p:cNvPr id="15" name="Imagen 14"/>
          <p:cNvPicPr/>
          <p:nvPr/>
        </p:nvPicPr>
        <p:blipFill rotWithShape="1">
          <a:blip r:embed="rId3"/>
          <a:srcRect l="64226" t="26947" r="524" b="18136"/>
          <a:stretch/>
        </p:blipFill>
        <p:spPr bwMode="auto">
          <a:xfrm>
            <a:off x="4718207" y="1976438"/>
            <a:ext cx="3085995" cy="260911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9613360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720000" y="180865"/>
            <a:ext cx="7704000" cy="572700"/>
          </a:xfrm>
        </p:spPr>
        <p:txBody>
          <a:bodyPr/>
          <a:lstStyle/>
          <a:p>
            <a:pPr algn="ctr"/>
            <a:r>
              <a:rPr lang="es-MX" sz="1600" dirty="0"/>
              <a:t>Tu experiencia en la facultad</a:t>
            </a:r>
            <a:br>
              <a:rPr lang="es-MX" dirty="0"/>
            </a:br>
            <a:endParaRPr lang="es-MX" dirty="0"/>
          </a:p>
        </p:txBody>
      </p:sp>
      <p:sp>
        <p:nvSpPr>
          <p:cNvPr id="21" name="CuadroTexto 20"/>
          <p:cNvSpPr txBox="1"/>
          <p:nvPr/>
        </p:nvSpPr>
        <p:spPr>
          <a:xfrm>
            <a:off x="555414" y="927947"/>
            <a:ext cx="3847253" cy="1169551"/>
          </a:xfrm>
          <a:prstGeom prst="rect">
            <a:avLst/>
          </a:prstGeom>
          <a:noFill/>
        </p:spPr>
        <p:txBody>
          <a:bodyPr wrap="square" rtlCol="0">
            <a:spAutoFit/>
          </a:bodyPr>
          <a:lstStyle/>
          <a:p>
            <a:pPr algn="just"/>
            <a:r>
              <a:rPr lang="es-MX" dirty="0"/>
              <a:t>Hipótesis alterna: se espera que les parezca excelente (3) la convivencia en la facultad ya que hay muchos espacios para convivir y actividades, se cumplió esta hipótesis.</a:t>
            </a:r>
          </a:p>
          <a:p>
            <a:endParaRPr lang="es-MX" dirty="0"/>
          </a:p>
        </p:txBody>
      </p:sp>
      <p:pic>
        <p:nvPicPr>
          <p:cNvPr id="22" name="Imagen 21"/>
          <p:cNvPicPr/>
          <p:nvPr/>
        </p:nvPicPr>
        <p:blipFill rotWithShape="1">
          <a:blip r:embed="rId2"/>
          <a:srcRect l="67636" t="29642" r="3941" b="19825"/>
          <a:stretch/>
        </p:blipFill>
        <p:spPr bwMode="auto">
          <a:xfrm>
            <a:off x="1051189" y="2029779"/>
            <a:ext cx="2533333" cy="2454170"/>
          </a:xfrm>
          <a:prstGeom prst="rect">
            <a:avLst/>
          </a:prstGeom>
          <a:ln>
            <a:noFill/>
          </a:ln>
          <a:extLst>
            <a:ext uri="{53640926-AAD7-44D8-BBD7-CCE9431645EC}">
              <a14:shadowObscured xmlns:a14="http://schemas.microsoft.com/office/drawing/2010/main"/>
            </a:ext>
          </a:extLst>
        </p:spPr>
      </p:pic>
      <p:sp>
        <p:nvSpPr>
          <p:cNvPr id="23" name="CuadroTexto 22"/>
          <p:cNvSpPr txBox="1"/>
          <p:nvPr/>
        </p:nvSpPr>
        <p:spPr>
          <a:xfrm>
            <a:off x="4572000" y="927947"/>
            <a:ext cx="4050453" cy="1169551"/>
          </a:xfrm>
          <a:prstGeom prst="rect">
            <a:avLst/>
          </a:prstGeom>
          <a:noFill/>
        </p:spPr>
        <p:txBody>
          <a:bodyPr wrap="square" rtlCol="0">
            <a:spAutoFit/>
          </a:bodyPr>
          <a:lstStyle/>
          <a:p>
            <a:pPr algn="just"/>
            <a:r>
              <a:rPr lang="es-MX" dirty="0"/>
              <a:t>Hipótesis alterna: se espera que les parezcan excelentes (3) las instalaciones ya que se tienen edificios con buen equipo, fue cumplida esta hipótesis.</a:t>
            </a:r>
          </a:p>
          <a:p>
            <a:endParaRPr lang="es-MX" dirty="0"/>
          </a:p>
        </p:txBody>
      </p:sp>
      <p:pic>
        <p:nvPicPr>
          <p:cNvPr id="24" name="Imagen 23"/>
          <p:cNvPicPr/>
          <p:nvPr/>
        </p:nvPicPr>
        <p:blipFill rotWithShape="1">
          <a:blip r:embed="rId3"/>
          <a:srcRect l="68016" t="30652" r="5266" b="22519"/>
          <a:stretch/>
        </p:blipFill>
        <p:spPr bwMode="auto">
          <a:xfrm>
            <a:off x="5130377" y="1922145"/>
            <a:ext cx="2611543" cy="244665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091430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11"/>
          <p:cNvSpPr txBox="1"/>
          <p:nvPr/>
        </p:nvSpPr>
        <p:spPr>
          <a:xfrm>
            <a:off x="589281" y="579273"/>
            <a:ext cx="4023360" cy="1384995"/>
          </a:xfrm>
          <a:prstGeom prst="rect">
            <a:avLst/>
          </a:prstGeom>
          <a:noFill/>
        </p:spPr>
        <p:txBody>
          <a:bodyPr wrap="square" rtlCol="0">
            <a:spAutoFit/>
          </a:bodyPr>
          <a:lstStyle/>
          <a:p>
            <a:pPr algn="just"/>
            <a:r>
              <a:rPr lang="es-MX" dirty="0"/>
              <a:t>Hipótesis alterna: se esperó que conocieran mucho la malla curricular, ya que esta se revisa para ver de qué tratan las carreras, no fue cumplida ya que la mayoría respondió “más o menos” (3), teniendo una hipótesis nula.</a:t>
            </a:r>
          </a:p>
          <a:p>
            <a:endParaRPr lang="es-MX" dirty="0"/>
          </a:p>
        </p:txBody>
      </p:sp>
      <p:pic>
        <p:nvPicPr>
          <p:cNvPr id="13" name="Imagen 12"/>
          <p:cNvPicPr/>
          <p:nvPr/>
        </p:nvPicPr>
        <p:blipFill rotWithShape="1">
          <a:blip r:embed="rId2"/>
          <a:srcRect l="67447" t="30652" r="4511" b="18145"/>
          <a:stretch/>
        </p:blipFill>
        <p:spPr bwMode="auto">
          <a:xfrm>
            <a:off x="1390438" y="1910081"/>
            <a:ext cx="2463589" cy="2445172"/>
          </a:xfrm>
          <a:prstGeom prst="rect">
            <a:avLst/>
          </a:prstGeom>
          <a:ln>
            <a:noFill/>
          </a:ln>
          <a:extLst>
            <a:ext uri="{53640926-AAD7-44D8-BBD7-CCE9431645EC}">
              <a14:shadowObscured xmlns:a14="http://schemas.microsoft.com/office/drawing/2010/main"/>
            </a:ext>
          </a:extLst>
        </p:spPr>
      </p:pic>
      <p:sp>
        <p:nvSpPr>
          <p:cNvPr id="14" name="CuadroTexto 13"/>
          <p:cNvSpPr txBox="1"/>
          <p:nvPr/>
        </p:nvSpPr>
        <p:spPr>
          <a:xfrm>
            <a:off x="4714241" y="579273"/>
            <a:ext cx="3738880" cy="1169551"/>
          </a:xfrm>
          <a:prstGeom prst="rect">
            <a:avLst/>
          </a:prstGeom>
          <a:noFill/>
        </p:spPr>
        <p:txBody>
          <a:bodyPr wrap="square" rtlCol="0">
            <a:spAutoFit/>
          </a:bodyPr>
          <a:lstStyle/>
          <a:p>
            <a:pPr algn="just"/>
            <a:r>
              <a:rPr lang="es-MX" dirty="0"/>
              <a:t>Hipótesis alterna: se espera que los alumnos entreguen la tarea al menos mucho (4) o demasiado (5) a tiempo. Se cumplió esta hipótesis.</a:t>
            </a:r>
          </a:p>
          <a:p>
            <a:endParaRPr lang="es-MX" dirty="0"/>
          </a:p>
        </p:txBody>
      </p:sp>
      <p:pic>
        <p:nvPicPr>
          <p:cNvPr id="15" name="Imagen 14"/>
          <p:cNvPicPr/>
          <p:nvPr/>
        </p:nvPicPr>
        <p:blipFill rotWithShape="1">
          <a:blip r:embed="rId3"/>
          <a:srcRect l="65552" t="32005" r="4698" b="19159"/>
          <a:stretch/>
        </p:blipFill>
        <p:spPr bwMode="auto">
          <a:xfrm>
            <a:off x="5164667" y="1748824"/>
            <a:ext cx="2550160" cy="249420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9232029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CuadroTexto 20"/>
          <p:cNvSpPr txBox="1"/>
          <p:nvPr/>
        </p:nvSpPr>
        <p:spPr>
          <a:xfrm>
            <a:off x="1124373" y="670559"/>
            <a:ext cx="6908800" cy="523220"/>
          </a:xfrm>
          <a:prstGeom prst="rect">
            <a:avLst/>
          </a:prstGeom>
          <a:noFill/>
        </p:spPr>
        <p:txBody>
          <a:bodyPr wrap="square" rtlCol="0">
            <a:spAutoFit/>
          </a:bodyPr>
          <a:lstStyle/>
          <a:p>
            <a:pPr algn="just"/>
            <a:r>
              <a:rPr lang="es-MX" dirty="0"/>
              <a:t>Hipótesis alterna: se espera que los alumnos estén concentrados en clase al menos mucho (4) o demasiado (5). Se cumplió esta hipótesis.</a:t>
            </a:r>
          </a:p>
        </p:txBody>
      </p:sp>
      <p:pic>
        <p:nvPicPr>
          <p:cNvPr id="22" name="Imagen 21"/>
          <p:cNvPicPr/>
          <p:nvPr/>
        </p:nvPicPr>
        <p:blipFill rotWithShape="1">
          <a:blip r:embed="rId2"/>
          <a:srcRect l="65741" t="27958" r="2991" b="17798"/>
          <a:stretch/>
        </p:blipFill>
        <p:spPr bwMode="auto">
          <a:xfrm>
            <a:off x="2542858" y="1377633"/>
            <a:ext cx="3316076" cy="316050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500698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67787" y="898840"/>
            <a:ext cx="7704000" cy="572700"/>
          </a:xfrm>
        </p:spPr>
        <p:txBody>
          <a:bodyPr/>
          <a:lstStyle/>
          <a:p>
            <a:r>
              <a:rPr lang="es-MX" dirty="0"/>
              <a:t>Resultados </a:t>
            </a:r>
          </a:p>
        </p:txBody>
      </p:sp>
      <p:sp>
        <p:nvSpPr>
          <p:cNvPr id="11" name="CuadroTexto 10"/>
          <p:cNvSpPr txBox="1"/>
          <p:nvPr/>
        </p:nvSpPr>
        <p:spPr>
          <a:xfrm>
            <a:off x="819574" y="1612053"/>
            <a:ext cx="7498079" cy="1785104"/>
          </a:xfrm>
          <a:prstGeom prst="rect">
            <a:avLst/>
          </a:prstGeom>
          <a:noFill/>
        </p:spPr>
        <p:txBody>
          <a:bodyPr wrap="square" rtlCol="0">
            <a:spAutoFit/>
          </a:bodyPr>
          <a:lstStyle/>
          <a:p>
            <a:pPr algn="just"/>
            <a:r>
              <a:rPr lang="es-MX" sz="1600" dirty="0"/>
              <a:t>De 15 hipótesis, 7 resultaron nulas, con lo cual se tiene que no conocemos bien a los alumnos o hacemos inferencias correctas pero que terminan erróneas ya sea en determinar el género más abundante, la edad, el estandarizar que usan mucho las redes sociales, el pensar que conocen muy bien su metodología o que por haber estado en otra carrera esta no puede ser totalmente diferente a esta que ahora cursan. Aun así, se acertó en la mayoría. </a:t>
            </a:r>
          </a:p>
          <a:p>
            <a:endParaRPr lang="es-MX" dirty="0"/>
          </a:p>
        </p:txBody>
      </p:sp>
    </p:spTree>
    <p:extLst>
      <p:ext uri="{BB962C8B-B14F-4D97-AF65-F5344CB8AC3E}">
        <p14:creationId xmlns:p14="http://schemas.microsoft.com/office/powerpoint/2010/main" val="1194127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564214" y="993665"/>
            <a:ext cx="7704000" cy="572700"/>
          </a:xfrm>
        </p:spPr>
        <p:txBody>
          <a:bodyPr/>
          <a:lstStyle/>
          <a:p>
            <a:pPr algn="ctr"/>
            <a:r>
              <a:rPr lang="es-MX" dirty="0"/>
              <a:t>Conclusiones </a:t>
            </a:r>
          </a:p>
        </p:txBody>
      </p:sp>
      <p:sp>
        <p:nvSpPr>
          <p:cNvPr id="22" name="Rectángulo 21"/>
          <p:cNvSpPr/>
          <p:nvPr/>
        </p:nvSpPr>
        <p:spPr>
          <a:xfrm>
            <a:off x="1492567" y="1732075"/>
            <a:ext cx="6134205" cy="1077218"/>
          </a:xfrm>
          <a:prstGeom prst="rect">
            <a:avLst/>
          </a:prstGeom>
        </p:spPr>
        <p:txBody>
          <a:bodyPr wrap="square">
            <a:spAutoFit/>
          </a:bodyPr>
          <a:lstStyle/>
          <a:p>
            <a:pPr algn="just"/>
            <a:r>
              <a:rPr lang="es-MX" sz="1600" dirty="0"/>
              <a:t>Gracias a la entrevista y a todas las respuestas se tiene una visión más clara de los alumnos para futuros planes en los que se pueda hacer uso de esta información para un buen desarrollo o seguimiento en diversos rubros que se vieron ineficaces.</a:t>
            </a:r>
          </a:p>
        </p:txBody>
      </p:sp>
    </p:spTree>
    <p:extLst>
      <p:ext uri="{BB962C8B-B14F-4D97-AF65-F5344CB8AC3E}">
        <p14:creationId xmlns:p14="http://schemas.microsoft.com/office/powerpoint/2010/main" val="16372613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240"/>
        <p:cNvGrpSpPr/>
        <p:nvPr/>
      </p:nvGrpSpPr>
      <p:grpSpPr>
        <a:xfrm>
          <a:off x="0" y="0"/>
          <a:ext cx="0" cy="0"/>
          <a:chOff x="0" y="0"/>
          <a:chExt cx="0" cy="0"/>
        </a:xfrm>
      </p:grpSpPr>
      <p:sp>
        <p:nvSpPr>
          <p:cNvPr id="4241" name="Google Shape;4241;p42"/>
          <p:cNvSpPr txBox="1">
            <a:spLocks noGrp="1"/>
          </p:cNvSpPr>
          <p:nvPr>
            <p:ph type="title"/>
          </p:nvPr>
        </p:nvSpPr>
        <p:spPr>
          <a:xfrm>
            <a:off x="719999" y="721471"/>
            <a:ext cx="7704000" cy="572700"/>
          </a:xfrm>
          <a:prstGeom prst="rect">
            <a:avLst/>
          </a:prstGeom>
        </p:spPr>
        <p:txBody>
          <a:bodyPr spcFirstLastPara="1" wrap="square" lIns="91425" tIns="91425" rIns="91425" bIns="91425" anchor="t" anchorCtr="0">
            <a:noAutofit/>
          </a:bodyPr>
          <a:lstStyle/>
          <a:p>
            <a:pPr marL="0" lvl="0" indent="0" algn="ctr" rtl="0">
              <a:lnSpc>
                <a:spcPct val="80000"/>
              </a:lnSpc>
              <a:spcBef>
                <a:spcPts val="0"/>
              </a:spcBef>
              <a:spcAft>
                <a:spcPts val="0"/>
              </a:spcAft>
              <a:buNone/>
            </a:pPr>
            <a:r>
              <a:rPr lang="es-MX" dirty="0"/>
              <a:t>Introducción </a:t>
            </a:r>
            <a:endParaRPr dirty="0"/>
          </a:p>
        </p:txBody>
      </p:sp>
      <p:sp>
        <p:nvSpPr>
          <p:cNvPr id="2" name="CuadroTexto 1">
            <a:extLst>
              <a:ext uri="{FF2B5EF4-FFF2-40B4-BE49-F238E27FC236}">
                <a16:creationId xmlns:a16="http://schemas.microsoft.com/office/drawing/2014/main" id="{0BDD03AD-9D9B-4062-857A-5074F5EEDE50}"/>
              </a:ext>
            </a:extLst>
          </p:cNvPr>
          <p:cNvSpPr txBox="1"/>
          <p:nvPr/>
        </p:nvSpPr>
        <p:spPr>
          <a:xfrm>
            <a:off x="719999" y="1368599"/>
            <a:ext cx="8017601" cy="1754326"/>
          </a:xfrm>
          <a:prstGeom prst="rect">
            <a:avLst/>
          </a:prstGeom>
          <a:noFill/>
        </p:spPr>
        <p:txBody>
          <a:bodyPr wrap="square" rtlCol="0">
            <a:spAutoFit/>
          </a:bodyPr>
          <a:lstStyle/>
          <a:p>
            <a:pPr algn="just"/>
            <a:r>
              <a:rPr lang="es-MX" sz="1800" dirty="0">
                <a:effectLst/>
                <a:latin typeface="Arial" panose="020B0604020202020204" pitchFamily="34" charset="0"/>
                <a:ea typeface="Calibri" panose="020F0502020204030204" pitchFamily="34" charset="0"/>
              </a:rPr>
              <a:t>Con esta encuesta se tiene como meta el poder conocer el origen de ingreso de los estudiantes de todos semestres a la facultad de ciencias forestales, además de medir sus preferencias ya sea a la convivencia en el campus, si están al corriente con su aprendizaje y comprometidos con sus tareas y comportamiento escolar, si les agradan las instalaciones, y se tiene una identificación más o menos completa de cada uno. </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49"/>
        <p:cNvGrpSpPr/>
        <p:nvPr/>
      </p:nvGrpSpPr>
      <p:grpSpPr>
        <a:xfrm>
          <a:off x="0" y="0"/>
          <a:ext cx="0" cy="0"/>
          <a:chOff x="0" y="0"/>
          <a:chExt cx="0" cy="0"/>
        </a:xfrm>
      </p:grpSpPr>
      <p:sp>
        <p:nvSpPr>
          <p:cNvPr id="4256" name="Google Shape;4256;p43"/>
          <p:cNvSpPr txBox="1">
            <a:spLocks noGrp="1"/>
          </p:cNvSpPr>
          <p:nvPr>
            <p:ph type="title"/>
          </p:nvPr>
        </p:nvSpPr>
        <p:spPr>
          <a:xfrm>
            <a:off x="2793348" y="817165"/>
            <a:ext cx="7704000" cy="572700"/>
          </a:xfrm>
          <a:prstGeom prst="rect">
            <a:avLst/>
          </a:prstGeom>
        </p:spPr>
        <p:txBody>
          <a:bodyPr spcFirstLastPara="1" wrap="square" lIns="91425" tIns="91425" rIns="91425" bIns="91425" anchor="t" anchorCtr="0">
            <a:noAutofit/>
          </a:bodyPr>
          <a:lstStyle/>
          <a:p>
            <a:pPr marL="0" lvl="0" indent="0" algn="l" rtl="0">
              <a:lnSpc>
                <a:spcPct val="80000"/>
              </a:lnSpc>
              <a:spcBef>
                <a:spcPts val="0"/>
              </a:spcBef>
              <a:spcAft>
                <a:spcPts val="0"/>
              </a:spcAft>
              <a:buNone/>
            </a:pPr>
            <a:r>
              <a:rPr lang="es-MX" dirty="0"/>
              <a:t>Antecedentes </a:t>
            </a:r>
            <a:endParaRPr dirty="0"/>
          </a:p>
        </p:txBody>
      </p:sp>
      <p:sp>
        <p:nvSpPr>
          <p:cNvPr id="33" name="Subtítulo 32">
            <a:extLst>
              <a:ext uri="{FF2B5EF4-FFF2-40B4-BE49-F238E27FC236}">
                <a16:creationId xmlns:a16="http://schemas.microsoft.com/office/drawing/2014/main" id="{D98BCEDC-6CC3-4570-A768-5E7640ED654C}"/>
              </a:ext>
            </a:extLst>
          </p:cNvPr>
          <p:cNvSpPr>
            <a:spLocks noGrp="1"/>
          </p:cNvSpPr>
          <p:nvPr>
            <p:ph type="subTitle" idx="6"/>
          </p:nvPr>
        </p:nvSpPr>
        <p:spPr>
          <a:xfrm>
            <a:off x="0" y="1499191"/>
            <a:ext cx="8867553" cy="3040911"/>
          </a:xfrm>
        </p:spPr>
        <p:txBody>
          <a:bodyPr/>
          <a:lstStyle/>
          <a:p>
            <a:pPr algn="just"/>
            <a:r>
              <a:rPr lang="es-MX" sz="1800" dirty="0">
                <a:latin typeface="Arial" panose="020B0604020202020204" pitchFamily="34" charset="0"/>
                <a:ea typeface="Calibri" panose="020F0502020204030204" pitchFamily="34" charset="0"/>
              </a:rPr>
              <a:t>     P</a:t>
            </a:r>
            <a:r>
              <a:rPr lang="es-MX" sz="1800" dirty="0">
                <a:effectLst/>
                <a:latin typeface="Arial" panose="020B0604020202020204" pitchFamily="34" charset="0"/>
                <a:ea typeface="Calibri" panose="020F0502020204030204" pitchFamily="34" charset="0"/>
              </a:rPr>
              <a:t>or parte de los estudiantes de posgrado se han hecho encuestas de conocimientos generales de especies nativas, dirigidas a los alumnos de casi todos los semestres, más se desconoce si alguna vez lo hicieron antes con otra temática ligada a la facultad.</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319"/>
        <p:cNvGrpSpPr/>
        <p:nvPr/>
      </p:nvGrpSpPr>
      <p:grpSpPr>
        <a:xfrm>
          <a:off x="0" y="0"/>
          <a:ext cx="0" cy="0"/>
          <a:chOff x="0" y="0"/>
          <a:chExt cx="0" cy="0"/>
        </a:xfrm>
      </p:grpSpPr>
      <p:sp>
        <p:nvSpPr>
          <p:cNvPr id="32" name="Google Shape;4241;p42">
            <a:extLst>
              <a:ext uri="{FF2B5EF4-FFF2-40B4-BE49-F238E27FC236}">
                <a16:creationId xmlns:a16="http://schemas.microsoft.com/office/drawing/2014/main" id="{F050FA11-79C1-4042-826D-81F4E91925EC}"/>
              </a:ext>
            </a:extLst>
          </p:cNvPr>
          <p:cNvSpPr txBox="1">
            <a:spLocks noGrp="1"/>
          </p:cNvSpPr>
          <p:nvPr>
            <p:ph type="title"/>
          </p:nvPr>
        </p:nvSpPr>
        <p:spPr>
          <a:xfrm>
            <a:off x="720000" y="572615"/>
            <a:ext cx="7704000" cy="572700"/>
          </a:xfrm>
          <a:prstGeom prst="rect">
            <a:avLst/>
          </a:prstGeom>
        </p:spPr>
        <p:txBody>
          <a:bodyPr spcFirstLastPara="1" wrap="square" lIns="91425" tIns="91425" rIns="91425" bIns="91425" anchor="t" anchorCtr="0">
            <a:noAutofit/>
          </a:bodyPr>
          <a:lstStyle/>
          <a:p>
            <a:pPr marL="0" lvl="0" indent="0" algn="ctr" rtl="0">
              <a:lnSpc>
                <a:spcPct val="80000"/>
              </a:lnSpc>
              <a:spcBef>
                <a:spcPts val="0"/>
              </a:spcBef>
              <a:spcAft>
                <a:spcPts val="0"/>
              </a:spcAft>
              <a:buNone/>
            </a:pPr>
            <a:r>
              <a:rPr lang="es-MX" sz="3200" dirty="0"/>
              <a:t>Metodología de campo </a:t>
            </a:r>
            <a:endParaRPr sz="3200" dirty="0"/>
          </a:p>
        </p:txBody>
      </p:sp>
      <p:sp>
        <p:nvSpPr>
          <p:cNvPr id="8" name="CuadroTexto 7">
            <a:extLst>
              <a:ext uri="{FF2B5EF4-FFF2-40B4-BE49-F238E27FC236}">
                <a16:creationId xmlns:a16="http://schemas.microsoft.com/office/drawing/2014/main" id="{DE72222E-2D86-4B9A-9DF5-B997C506C451}"/>
              </a:ext>
            </a:extLst>
          </p:cNvPr>
          <p:cNvSpPr txBox="1"/>
          <p:nvPr/>
        </p:nvSpPr>
        <p:spPr>
          <a:xfrm>
            <a:off x="637952" y="1467293"/>
            <a:ext cx="7703999" cy="2954655"/>
          </a:xfrm>
          <a:prstGeom prst="rect">
            <a:avLst/>
          </a:prstGeom>
          <a:noFill/>
        </p:spPr>
        <p:txBody>
          <a:bodyPr wrap="square" rtlCol="0">
            <a:spAutoFit/>
          </a:bodyPr>
          <a:lstStyle/>
          <a:p>
            <a:r>
              <a:rPr lang="es-MX" sz="1800" dirty="0"/>
              <a:t>Creación de la encuesta</a:t>
            </a:r>
          </a:p>
          <a:p>
            <a:endParaRPr lang="es-MX" sz="1800" dirty="0"/>
          </a:p>
          <a:p>
            <a:pPr algn="just"/>
            <a:r>
              <a:rPr lang="es-MX" sz="1800" dirty="0">
                <a:effectLst/>
                <a:latin typeface="Arial" panose="020B0604020202020204" pitchFamily="34" charset="0"/>
                <a:ea typeface="Calibri" panose="020F0502020204030204" pitchFamily="34" charset="0"/>
                <a:cs typeface="Times New Roman" panose="02020603050405020304" pitchFamily="18" charset="0"/>
              </a:rPr>
              <a:t>La encuesta se hizo en base a la creatividad y crítica en el grupo del curso de Métodos Estadísticos para poder hacer las preguntas correctas, ya sea con el mismo método de respuesta para todas o siguiendo un patrón de opción múltiple y espacio para respuestas abiertas en distintos rubros de la misma.</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s-MX" sz="1800" dirty="0"/>
              <a:t> </a:t>
            </a:r>
          </a:p>
          <a:p>
            <a:endParaRPr lang="es-MX" dirty="0"/>
          </a:p>
          <a:p>
            <a:endParaRPr lang="es-MX" dirty="0"/>
          </a:p>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347"/>
        <p:cNvGrpSpPr/>
        <p:nvPr/>
      </p:nvGrpSpPr>
      <p:grpSpPr>
        <a:xfrm>
          <a:off x="0" y="0"/>
          <a:ext cx="0" cy="0"/>
          <a:chOff x="0" y="0"/>
          <a:chExt cx="0" cy="0"/>
        </a:xfrm>
      </p:grpSpPr>
      <p:sp>
        <p:nvSpPr>
          <p:cNvPr id="4348" name="Google Shape;4348;p47"/>
          <p:cNvSpPr txBox="1">
            <a:spLocks noGrp="1"/>
          </p:cNvSpPr>
          <p:nvPr>
            <p:ph type="body" idx="1"/>
          </p:nvPr>
        </p:nvSpPr>
        <p:spPr>
          <a:xfrm>
            <a:off x="720000" y="891135"/>
            <a:ext cx="7704000" cy="3967943"/>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s-MX" sz="1800" dirty="0">
                <a:latin typeface="+mj-lt"/>
              </a:rPr>
              <a:t>Muestra</a:t>
            </a:r>
          </a:p>
          <a:p>
            <a:pPr marL="0" lvl="0" indent="0" algn="just" rtl="0">
              <a:spcBef>
                <a:spcPts val="0"/>
              </a:spcBef>
              <a:spcAft>
                <a:spcPts val="0"/>
              </a:spcAft>
              <a:buNone/>
            </a:pPr>
            <a:endParaRPr lang="es-MX" sz="1800" dirty="0">
              <a:latin typeface="+mj-lt"/>
            </a:endParaRPr>
          </a:p>
          <a:p>
            <a:pPr marL="0" indent="0" algn="just">
              <a:buNone/>
            </a:pPr>
            <a:r>
              <a:rPr lang="es-MX" sz="1800" dirty="0">
                <a:effectLst/>
                <a:latin typeface="+mj-lt"/>
                <a:ea typeface="Calibri" panose="020F0502020204030204" pitchFamily="34" charset="0"/>
                <a:cs typeface="Times New Roman" panose="02020603050405020304" pitchFamily="18" charset="0"/>
              </a:rPr>
              <a:t>Esta se dirigió a los alumnos de 5° semestre de las dos carreras en la Facultad, mientras que los demás compañeros entrevistaron a 1°,3°,7° y 9° semestre de IF e IMRN, de los cuales en su totalidad nos han tocado 18 estudiantes en conjunto.</a:t>
            </a:r>
          </a:p>
          <a:p>
            <a:pPr marL="0" indent="0" algn="just">
              <a:buNone/>
            </a:pPr>
            <a:endParaRPr lang="es-MX" sz="1800" dirty="0">
              <a:latin typeface="+mj-lt"/>
              <a:ea typeface="Calibri" panose="020F0502020204030204" pitchFamily="34" charset="0"/>
              <a:cs typeface="Times New Roman" panose="02020603050405020304" pitchFamily="18" charset="0"/>
            </a:endParaRPr>
          </a:p>
          <a:p>
            <a:pPr marL="0" indent="0" algn="just">
              <a:buNone/>
            </a:pPr>
            <a:r>
              <a:rPr lang="es-MX" sz="1800" dirty="0">
                <a:effectLst/>
                <a:latin typeface="+mj-lt"/>
                <a:ea typeface="Calibri" panose="020F0502020204030204" pitchFamily="34" charset="0"/>
                <a:cs typeface="Times New Roman" panose="02020603050405020304" pitchFamily="18" charset="0"/>
              </a:rPr>
              <a:t>Aplicación </a:t>
            </a:r>
          </a:p>
          <a:p>
            <a:pPr marL="0" indent="0" algn="just">
              <a:buNone/>
            </a:pPr>
            <a:endParaRPr lang="es-MX" sz="1800" dirty="0">
              <a:latin typeface="+mj-lt"/>
              <a:ea typeface="Calibri" panose="020F0502020204030204" pitchFamily="34" charset="0"/>
              <a:cs typeface="Times New Roman" panose="02020603050405020304" pitchFamily="18" charset="0"/>
            </a:endParaRPr>
          </a:p>
          <a:p>
            <a:pPr marL="0" indent="0" algn="just">
              <a:buNone/>
            </a:pPr>
            <a:r>
              <a:rPr lang="es-MX" sz="1800" dirty="0">
                <a:effectLst/>
                <a:latin typeface="+mj-lt"/>
                <a:ea typeface="Calibri" panose="020F0502020204030204" pitchFamily="34" charset="0"/>
              </a:rPr>
              <a:t>Mediante un vínculo compartido mediante una red social que usan los estudiantes se pudo viralizar la encuesta para su correspondiente contestado, esto ya habiendo realizado la encuesta en la aplicación “</a:t>
            </a:r>
            <a:r>
              <a:rPr lang="es-MX" sz="1800" dirty="0" err="1">
                <a:effectLst/>
                <a:latin typeface="+mj-lt"/>
                <a:ea typeface="Calibri" panose="020F0502020204030204" pitchFamily="34" charset="0"/>
              </a:rPr>
              <a:t>Forms</a:t>
            </a:r>
            <a:r>
              <a:rPr lang="es-MX" sz="1800" dirty="0">
                <a:effectLst/>
                <a:latin typeface="+mj-lt"/>
                <a:ea typeface="Calibri" panose="020F0502020204030204" pitchFamily="34" charset="0"/>
              </a:rPr>
              <a:t>.</a:t>
            </a:r>
            <a:endParaRPr lang="en-US" sz="1800" dirty="0">
              <a:effectLst/>
              <a:latin typeface="+mj-lt"/>
              <a:ea typeface="Calibri" panose="020F0502020204030204" pitchFamily="34" charset="0"/>
              <a:cs typeface="Times New Roman" panose="02020603050405020304" pitchFamily="18" charset="0"/>
            </a:endParaRPr>
          </a:p>
        </p:txBody>
      </p:sp>
      <p:sp>
        <p:nvSpPr>
          <p:cNvPr id="4350" name="Google Shape;4350;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dirty="0"/>
              <a:t>Metodología de campo </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67"/>
        <p:cNvGrpSpPr/>
        <p:nvPr/>
      </p:nvGrpSpPr>
      <p:grpSpPr>
        <a:xfrm>
          <a:off x="0" y="0"/>
          <a:ext cx="0" cy="0"/>
          <a:chOff x="0" y="0"/>
          <a:chExt cx="0" cy="0"/>
        </a:xfrm>
      </p:grpSpPr>
      <p:sp>
        <p:nvSpPr>
          <p:cNvPr id="4468" name="Google Shape;4468;p53"/>
          <p:cNvSpPr txBox="1">
            <a:spLocks noGrp="1"/>
          </p:cNvSpPr>
          <p:nvPr>
            <p:ph type="title"/>
          </p:nvPr>
        </p:nvSpPr>
        <p:spPr>
          <a:xfrm>
            <a:off x="720000" y="265818"/>
            <a:ext cx="7704000" cy="572700"/>
          </a:xfrm>
          <a:prstGeom prst="rect">
            <a:avLst/>
          </a:prstGeom>
        </p:spPr>
        <p:txBody>
          <a:bodyPr spcFirstLastPara="1" wrap="square" lIns="91425" tIns="91425" rIns="91425" bIns="91425" anchor="t" anchorCtr="0">
            <a:noAutofit/>
          </a:bodyPr>
          <a:lstStyle/>
          <a:p>
            <a:pPr marL="0" lvl="0" indent="0" algn="ctr" rtl="0">
              <a:lnSpc>
                <a:spcPct val="80000"/>
              </a:lnSpc>
              <a:spcBef>
                <a:spcPts val="0"/>
              </a:spcBef>
              <a:spcAft>
                <a:spcPts val="0"/>
              </a:spcAft>
              <a:buNone/>
            </a:pPr>
            <a:r>
              <a:rPr lang="es-MX" dirty="0"/>
              <a:t>Análisis de datos </a:t>
            </a:r>
            <a:endParaRPr dirty="0"/>
          </a:p>
        </p:txBody>
      </p:sp>
      <p:sp>
        <p:nvSpPr>
          <p:cNvPr id="19" name="CuadroTexto 18">
            <a:extLst>
              <a:ext uri="{FF2B5EF4-FFF2-40B4-BE49-F238E27FC236}">
                <a16:creationId xmlns:a16="http://schemas.microsoft.com/office/drawing/2014/main" id="{34C8B128-3CE6-440A-A882-0B4F8EF630DE}"/>
              </a:ext>
            </a:extLst>
          </p:cNvPr>
          <p:cNvSpPr txBox="1"/>
          <p:nvPr/>
        </p:nvSpPr>
        <p:spPr>
          <a:xfrm>
            <a:off x="477629" y="1017725"/>
            <a:ext cx="4094371" cy="1384995"/>
          </a:xfrm>
          <a:prstGeom prst="rect">
            <a:avLst/>
          </a:prstGeom>
          <a:noFill/>
        </p:spPr>
        <p:txBody>
          <a:bodyPr wrap="square" rtlCol="0">
            <a:spAutoFit/>
          </a:bodyPr>
          <a:lstStyle/>
          <a:p>
            <a:pPr algn="just"/>
            <a:r>
              <a:rPr lang="es-MX" dirty="0">
                <a:effectLst/>
                <a:latin typeface="Arial" panose="020B0604020202020204" pitchFamily="34" charset="0"/>
                <a:ea typeface="Calibri" panose="020F0502020204030204" pitchFamily="34" charset="0"/>
              </a:rPr>
              <a:t>La hipótesis alterna (Hi) fue que como es una carrera que demanda en ciertos puntos resistencia física o fuerza, se esperaba que los hombres estuvieran en mayor proporción, más fue cumplida la </a:t>
            </a:r>
            <a:r>
              <a:rPr lang="es-MX" dirty="0">
                <a:solidFill>
                  <a:srgbClr val="FF0000"/>
                </a:solidFill>
                <a:effectLst/>
                <a:latin typeface="Arial" panose="020B0604020202020204" pitchFamily="34" charset="0"/>
                <a:ea typeface="Calibri" panose="020F0502020204030204" pitchFamily="34" charset="0"/>
              </a:rPr>
              <a:t>hipótesis nula </a:t>
            </a:r>
            <a:r>
              <a:rPr lang="es-MX" dirty="0">
                <a:effectLst/>
                <a:latin typeface="Arial" panose="020B0604020202020204" pitchFamily="34" charset="0"/>
                <a:ea typeface="Calibri" panose="020F0502020204030204" pitchFamily="34" charset="0"/>
              </a:rPr>
              <a:t>(Ho), habiendo más mujeres en total</a:t>
            </a:r>
            <a:r>
              <a:rPr lang="es-MX" sz="1200" dirty="0">
                <a:effectLst/>
                <a:latin typeface="Arial" panose="020B0604020202020204" pitchFamily="34" charset="0"/>
                <a:ea typeface="Calibri" panose="020F0502020204030204" pitchFamily="34" charset="0"/>
              </a:rPr>
              <a:t>.</a:t>
            </a:r>
            <a:r>
              <a:rPr lang="es-MX" sz="1200" dirty="0">
                <a:effectLst/>
                <a:latin typeface="Calibri" panose="020F0502020204030204" pitchFamily="34" charset="0"/>
                <a:ea typeface="Calibri" panose="020F0502020204030204" pitchFamily="34" charset="0"/>
                <a:cs typeface="Times New Roman" panose="02020603050405020304" pitchFamily="18" charset="0"/>
              </a:rPr>
              <a:t> </a:t>
            </a:r>
            <a:endParaRPr lang="en-US" sz="1050" dirty="0"/>
          </a:p>
        </p:txBody>
      </p:sp>
      <p:pic>
        <p:nvPicPr>
          <p:cNvPr id="63" name="Imagen 62">
            <a:extLst>
              <a:ext uri="{FF2B5EF4-FFF2-40B4-BE49-F238E27FC236}">
                <a16:creationId xmlns:a16="http://schemas.microsoft.com/office/drawing/2014/main" id="{4604CD6C-B503-40D2-A398-163A709A4A1B}"/>
              </a:ext>
            </a:extLst>
          </p:cNvPr>
          <p:cNvPicPr/>
          <p:nvPr/>
        </p:nvPicPr>
        <p:blipFill rotWithShape="1">
          <a:blip r:embed="rId3"/>
          <a:srcRect l="66690" t="28631" r="2423" b="19486"/>
          <a:stretch/>
        </p:blipFill>
        <p:spPr bwMode="auto">
          <a:xfrm>
            <a:off x="1491057" y="2581927"/>
            <a:ext cx="2436250" cy="2002182"/>
          </a:xfrm>
          <a:prstGeom prst="rect">
            <a:avLst/>
          </a:prstGeom>
          <a:ln>
            <a:noFill/>
          </a:ln>
          <a:extLst>
            <a:ext uri="{53640926-AAD7-44D8-BBD7-CCE9431645EC}">
              <a14:shadowObscured xmlns:a14="http://schemas.microsoft.com/office/drawing/2010/main"/>
            </a:ext>
          </a:extLst>
        </p:spPr>
      </p:pic>
      <p:sp>
        <p:nvSpPr>
          <p:cNvPr id="22" name="CuadroTexto 21">
            <a:extLst>
              <a:ext uri="{FF2B5EF4-FFF2-40B4-BE49-F238E27FC236}">
                <a16:creationId xmlns:a16="http://schemas.microsoft.com/office/drawing/2014/main" id="{3966DAA5-F604-405B-837A-0C8362B747C0}"/>
              </a:ext>
            </a:extLst>
          </p:cNvPr>
          <p:cNvSpPr txBox="1"/>
          <p:nvPr/>
        </p:nvSpPr>
        <p:spPr>
          <a:xfrm>
            <a:off x="4649118" y="938921"/>
            <a:ext cx="4094371" cy="1463799"/>
          </a:xfrm>
          <a:prstGeom prst="rect">
            <a:avLst/>
          </a:prstGeom>
          <a:noFill/>
        </p:spPr>
        <p:txBody>
          <a:bodyPr wrap="square" rtlCol="0">
            <a:spAutoFit/>
          </a:bodyPr>
          <a:lstStyle/>
          <a:p>
            <a:pPr algn="just">
              <a:lnSpc>
                <a:spcPct val="107000"/>
              </a:lnSpc>
              <a:spcAft>
                <a:spcPts val="800"/>
              </a:spcAft>
            </a:pPr>
            <a:r>
              <a:rPr lang="es-MX" dirty="0">
                <a:effectLst/>
                <a:latin typeface="Arial" panose="020B0604020202020204" pitchFamily="34" charset="0"/>
                <a:ea typeface="Calibri" panose="020F0502020204030204" pitchFamily="34" charset="0"/>
                <a:cs typeface="Times New Roman" panose="02020603050405020304" pitchFamily="18" charset="0"/>
              </a:rPr>
              <a:t>Se esperaba como hipótesis alterna (Hi) que estuvieran equilibrados las dos carreras al ser casi iguales en metodología, pero no fue así, se encuentran en mayor proporción los alumnos de IMRN en 55 alumnos contra 45 de IF, teniendo una </a:t>
            </a:r>
            <a:r>
              <a:rPr lang="es-MX" dirty="0">
                <a:solidFill>
                  <a:srgbClr val="FF0000"/>
                </a:solidFill>
                <a:effectLst/>
                <a:latin typeface="Arial" panose="020B0604020202020204" pitchFamily="34" charset="0"/>
                <a:ea typeface="Calibri" panose="020F0502020204030204" pitchFamily="34" charset="0"/>
                <a:cs typeface="Times New Roman" panose="02020603050405020304" pitchFamily="18" charset="0"/>
              </a:rPr>
              <a:t>hipótesis nula </a:t>
            </a:r>
            <a:r>
              <a:rPr lang="es-MX" dirty="0">
                <a:effectLst/>
                <a:latin typeface="Arial" panose="020B0604020202020204" pitchFamily="34" charset="0"/>
                <a:ea typeface="Calibri" panose="020F0502020204030204" pitchFamily="34" charset="0"/>
                <a:cs typeface="Times New Roman" panose="02020603050405020304" pitchFamily="18" charset="0"/>
              </a:rPr>
              <a:t>(Ho).</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5" name="Imagen 64">
            <a:extLst>
              <a:ext uri="{FF2B5EF4-FFF2-40B4-BE49-F238E27FC236}">
                <a16:creationId xmlns:a16="http://schemas.microsoft.com/office/drawing/2014/main" id="{75F98C87-78DF-44D5-B625-3B15BAB3195F}"/>
              </a:ext>
            </a:extLst>
          </p:cNvPr>
          <p:cNvPicPr/>
          <p:nvPr/>
        </p:nvPicPr>
        <p:blipFill rotWithShape="1">
          <a:blip r:embed="rId4"/>
          <a:srcRect l="65754" t="30658" r="4874" b="21837"/>
          <a:stretch/>
        </p:blipFill>
        <p:spPr bwMode="auto">
          <a:xfrm>
            <a:off x="5216694" y="2489634"/>
            <a:ext cx="2781552" cy="2094475"/>
          </a:xfrm>
          <a:prstGeom prst="rect">
            <a:avLst/>
          </a:prstGeom>
          <a:ln>
            <a:noFill/>
          </a:ln>
          <a:extLst>
            <a:ext uri="{53640926-AAD7-44D8-BBD7-CCE9431645EC}">
              <a14:shadowObscured xmlns:a14="http://schemas.microsoft.com/office/drawing/2010/main"/>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uadroTexto 10">
            <a:extLst>
              <a:ext uri="{FF2B5EF4-FFF2-40B4-BE49-F238E27FC236}">
                <a16:creationId xmlns:a16="http://schemas.microsoft.com/office/drawing/2014/main" id="{77901A02-80D3-4DBA-A79C-178A367BCF4E}"/>
              </a:ext>
            </a:extLst>
          </p:cNvPr>
          <p:cNvSpPr txBox="1"/>
          <p:nvPr/>
        </p:nvSpPr>
        <p:spPr>
          <a:xfrm>
            <a:off x="787705" y="506776"/>
            <a:ext cx="7568587" cy="523220"/>
          </a:xfrm>
          <a:prstGeom prst="rect">
            <a:avLst/>
          </a:prstGeom>
          <a:noFill/>
        </p:spPr>
        <p:txBody>
          <a:bodyPr wrap="square" rtlCol="0">
            <a:spAutoFit/>
          </a:bodyPr>
          <a:lstStyle/>
          <a:p>
            <a:pPr algn="just"/>
            <a:r>
              <a:rPr lang="es-MX" dirty="0">
                <a:effectLst/>
                <a:latin typeface="Arial" panose="020B0604020202020204" pitchFamily="34" charset="0"/>
                <a:ea typeface="Calibri" panose="020F0502020204030204" pitchFamily="34" charset="0"/>
              </a:rPr>
              <a:t>La hipótesis alterna fue que los de 1er semestre participaran más al ser de nuevo ingreso, ya que a lo largo de los semestres se suele salir de la carrera, fue cumplida esta hipótesis. </a:t>
            </a:r>
            <a:endParaRPr lang="en-US" sz="1100" dirty="0"/>
          </a:p>
        </p:txBody>
      </p:sp>
      <p:pic>
        <p:nvPicPr>
          <p:cNvPr id="12" name="Imagen 11">
            <a:extLst>
              <a:ext uri="{FF2B5EF4-FFF2-40B4-BE49-F238E27FC236}">
                <a16:creationId xmlns:a16="http://schemas.microsoft.com/office/drawing/2014/main" id="{0FDFE7B4-298C-4D9F-99D4-DFCFFD0C68C2}"/>
              </a:ext>
            </a:extLst>
          </p:cNvPr>
          <p:cNvPicPr/>
          <p:nvPr/>
        </p:nvPicPr>
        <p:blipFill rotWithShape="1">
          <a:blip r:embed="rId2"/>
          <a:srcRect l="64997" t="29647" r="3549" b="19141"/>
          <a:stretch/>
        </p:blipFill>
        <p:spPr bwMode="auto">
          <a:xfrm>
            <a:off x="3151922" y="1240546"/>
            <a:ext cx="2676002" cy="1722992"/>
          </a:xfrm>
          <a:prstGeom prst="rect">
            <a:avLst/>
          </a:prstGeom>
          <a:ln>
            <a:noFill/>
          </a:ln>
          <a:extLst>
            <a:ext uri="{53640926-AAD7-44D8-BBD7-CCE9431645EC}">
              <a14:shadowObscured xmlns:a14="http://schemas.microsoft.com/office/drawing/2010/main"/>
            </a:ext>
          </a:extLst>
        </p:spPr>
      </p:pic>
      <p:sp>
        <p:nvSpPr>
          <p:cNvPr id="13" name="CuadroTexto 12">
            <a:extLst>
              <a:ext uri="{FF2B5EF4-FFF2-40B4-BE49-F238E27FC236}">
                <a16:creationId xmlns:a16="http://schemas.microsoft.com/office/drawing/2014/main" id="{741926A3-8CA7-4F2B-B243-E903FCB3AFB4}"/>
              </a:ext>
            </a:extLst>
          </p:cNvPr>
          <p:cNvSpPr txBox="1"/>
          <p:nvPr/>
        </p:nvSpPr>
        <p:spPr>
          <a:xfrm>
            <a:off x="787705" y="3405442"/>
            <a:ext cx="7568587" cy="523220"/>
          </a:xfrm>
          <a:prstGeom prst="rect">
            <a:avLst/>
          </a:prstGeom>
          <a:noFill/>
        </p:spPr>
        <p:txBody>
          <a:bodyPr wrap="square" rtlCol="0">
            <a:spAutoFit/>
          </a:bodyPr>
          <a:lstStyle/>
          <a:p>
            <a:pPr algn="just"/>
            <a:r>
              <a:rPr lang="es-MX" dirty="0">
                <a:effectLst/>
                <a:latin typeface="Arial" panose="020B0604020202020204" pitchFamily="34" charset="0"/>
                <a:ea typeface="Calibri" panose="020F0502020204030204" pitchFamily="34" charset="0"/>
              </a:rPr>
              <a:t>Se tenía como hipótesis alterna que los rangos de edad fueran entre 17-22, más no se cumplió esta, teniendo presente la </a:t>
            </a:r>
            <a:r>
              <a:rPr lang="es-MX" dirty="0">
                <a:solidFill>
                  <a:srgbClr val="FF0000"/>
                </a:solidFill>
                <a:effectLst/>
                <a:latin typeface="Arial" panose="020B0604020202020204" pitchFamily="34" charset="0"/>
                <a:ea typeface="Calibri" panose="020F0502020204030204" pitchFamily="34" charset="0"/>
              </a:rPr>
              <a:t>hipótesis nula</a:t>
            </a:r>
            <a:r>
              <a:rPr lang="es-MX" dirty="0">
                <a:effectLst/>
                <a:latin typeface="Arial" panose="020B0604020202020204" pitchFamily="34" charset="0"/>
                <a:ea typeface="Calibri" panose="020F0502020204030204" pitchFamily="34" charset="0"/>
              </a:rPr>
              <a:t>, ya que resulto de 16-27 el rango de edad</a:t>
            </a:r>
            <a:endParaRPr lang="en-US" sz="1100" dirty="0"/>
          </a:p>
        </p:txBody>
      </p:sp>
    </p:spTree>
    <p:extLst>
      <p:ext uri="{BB962C8B-B14F-4D97-AF65-F5344CB8AC3E}">
        <p14:creationId xmlns:p14="http://schemas.microsoft.com/office/powerpoint/2010/main" val="40377330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11">
            <a:extLst>
              <a:ext uri="{FF2B5EF4-FFF2-40B4-BE49-F238E27FC236}">
                <a16:creationId xmlns:a16="http://schemas.microsoft.com/office/drawing/2014/main" id="{7A423BE1-8021-4AFC-972C-FCA07DC69350}"/>
              </a:ext>
            </a:extLst>
          </p:cNvPr>
          <p:cNvSpPr txBox="1"/>
          <p:nvPr/>
        </p:nvSpPr>
        <p:spPr>
          <a:xfrm>
            <a:off x="919113" y="886745"/>
            <a:ext cx="3768035" cy="1463799"/>
          </a:xfrm>
          <a:prstGeom prst="rect">
            <a:avLst/>
          </a:prstGeom>
          <a:noFill/>
        </p:spPr>
        <p:txBody>
          <a:bodyPr wrap="square">
            <a:spAutoFit/>
          </a:bodyPr>
          <a:lstStyle/>
          <a:p>
            <a:pPr algn="just">
              <a:lnSpc>
                <a:spcPct val="107000"/>
              </a:lnSpc>
              <a:spcAft>
                <a:spcPts val="800"/>
              </a:spcAft>
            </a:pPr>
            <a:r>
              <a:rPr lang="es-MX" sz="1400" dirty="0">
                <a:effectLst/>
                <a:latin typeface="Arial" panose="020B0604020202020204" pitchFamily="34" charset="0"/>
                <a:ea typeface="Calibri" panose="020F0502020204030204" pitchFamily="34" charset="0"/>
                <a:cs typeface="Times New Roman" panose="02020603050405020304" pitchFamily="18" charset="0"/>
              </a:rPr>
              <a:t>Hipótesis alterna: los alumnos se enteran de la facultad mayoritariamente por redes sociales (3) ya que utilizan mucho el celular. Esta fue incumplida al presentar mayor proporción la respuesta “Recomendación” (1), teniendo una </a:t>
            </a:r>
            <a:r>
              <a:rPr lang="es-MX" sz="1400" dirty="0">
                <a:solidFill>
                  <a:srgbClr val="FF0000"/>
                </a:solidFill>
                <a:effectLst/>
                <a:latin typeface="Arial" panose="020B0604020202020204" pitchFamily="34" charset="0"/>
                <a:ea typeface="Calibri" panose="020F0502020204030204" pitchFamily="34" charset="0"/>
                <a:cs typeface="Times New Roman" panose="02020603050405020304" pitchFamily="18" charset="0"/>
              </a:rPr>
              <a:t>hipótesis nula</a:t>
            </a:r>
            <a:r>
              <a:rPr lang="es-MX" sz="1400" dirty="0">
                <a:effectLst/>
                <a:latin typeface="Arial" panose="020B0604020202020204" pitchFamily="34" charset="0"/>
                <a:ea typeface="Calibri" panose="020F0502020204030204" pitchFamily="34" charset="0"/>
                <a:cs typeface="Times New Roman" panose="02020603050405020304" pitchFamily="18" charset="0"/>
              </a:rPr>
              <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 name="Imagen 2"/>
          <p:cNvPicPr/>
          <p:nvPr/>
        </p:nvPicPr>
        <p:blipFill rotWithShape="1">
          <a:blip r:embed="rId2"/>
          <a:srcRect l="66693" t="28634" r="3939" b="21174"/>
          <a:stretch/>
        </p:blipFill>
        <p:spPr bwMode="auto">
          <a:xfrm>
            <a:off x="1722307" y="2593710"/>
            <a:ext cx="2161646" cy="1805331"/>
          </a:xfrm>
          <a:prstGeom prst="rect">
            <a:avLst/>
          </a:prstGeom>
          <a:ln>
            <a:noFill/>
          </a:ln>
          <a:extLst>
            <a:ext uri="{53640926-AAD7-44D8-BBD7-CCE9431645EC}">
              <a14:shadowObscured xmlns:a14="http://schemas.microsoft.com/office/drawing/2010/main"/>
            </a:ext>
          </a:extLst>
        </p:spPr>
      </p:pic>
      <p:sp>
        <p:nvSpPr>
          <p:cNvPr id="2" name="CuadroTexto 1"/>
          <p:cNvSpPr txBox="1"/>
          <p:nvPr/>
        </p:nvSpPr>
        <p:spPr>
          <a:xfrm>
            <a:off x="4863253" y="886745"/>
            <a:ext cx="3427306" cy="1169551"/>
          </a:xfrm>
          <a:prstGeom prst="rect">
            <a:avLst/>
          </a:prstGeom>
          <a:noFill/>
        </p:spPr>
        <p:txBody>
          <a:bodyPr wrap="square" rtlCol="0">
            <a:spAutoFit/>
          </a:bodyPr>
          <a:lstStyle/>
          <a:p>
            <a:pPr algn="just"/>
            <a:r>
              <a:rPr lang="es-MX" dirty="0"/>
              <a:t>Hipótesis alterna: que los estudiantes si tuvieran como primera opción la FCF ya que tiene buen programa, esta hipótesis fue cumplida.</a:t>
            </a:r>
          </a:p>
          <a:p>
            <a:endParaRPr lang="es-MX" dirty="0"/>
          </a:p>
        </p:txBody>
      </p:sp>
      <p:pic>
        <p:nvPicPr>
          <p:cNvPr id="6" name="Imagen 5"/>
          <p:cNvPicPr/>
          <p:nvPr/>
        </p:nvPicPr>
        <p:blipFill rotWithShape="1">
          <a:blip r:embed="rId3"/>
          <a:srcRect l="68014" t="31663" r="5833" b="22851"/>
          <a:stretch/>
        </p:blipFill>
        <p:spPr bwMode="auto">
          <a:xfrm>
            <a:off x="5520266" y="2257608"/>
            <a:ext cx="2113280" cy="214143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1455347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texto 1"/>
          <p:cNvSpPr>
            <a:spLocks noGrp="1"/>
          </p:cNvSpPr>
          <p:nvPr>
            <p:ph type="body" idx="1"/>
          </p:nvPr>
        </p:nvSpPr>
        <p:spPr>
          <a:xfrm>
            <a:off x="584306" y="660920"/>
            <a:ext cx="3736500" cy="775027"/>
          </a:xfrm>
        </p:spPr>
        <p:txBody>
          <a:bodyPr/>
          <a:lstStyle/>
          <a:p>
            <a:pPr marL="127000" indent="0" algn="just">
              <a:buNone/>
            </a:pPr>
            <a:r>
              <a:rPr lang="es-MX" sz="1400" dirty="0">
                <a:latin typeface="+mn-lt"/>
              </a:rPr>
              <a:t>Hipótesis alterna: que una minoría haya presentado examen a otra facultad, se cumplió esta hipótesis.</a:t>
            </a:r>
          </a:p>
          <a:p>
            <a:pPr marL="127000" indent="0">
              <a:buNone/>
            </a:pPr>
            <a:endParaRPr lang="es-MX" dirty="0"/>
          </a:p>
        </p:txBody>
      </p:sp>
      <p:sp>
        <p:nvSpPr>
          <p:cNvPr id="3" name="Marcador de texto 2"/>
          <p:cNvSpPr>
            <a:spLocks noGrp="1"/>
          </p:cNvSpPr>
          <p:nvPr>
            <p:ph type="body" idx="2"/>
          </p:nvPr>
        </p:nvSpPr>
        <p:spPr>
          <a:xfrm>
            <a:off x="4369378" y="586413"/>
            <a:ext cx="3736500" cy="1418493"/>
          </a:xfrm>
        </p:spPr>
        <p:txBody>
          <a:bodyPr/>
          <a:lstStyle/>
          <a:p>
            <a:pPr marL="127000" indent="0" algn="just">
              <a:buNone/>
            </a:pPr>
            <a:r>
              <a:rPr lang="es-MX" sz="1400" dirty="0">
                <a:latin typeface="+mn-lt"/>
              </a:rPr>
              <a:t>Hipótesis alterna: que la mayoría de las facultades a las que hayan ido a presentar los alumnos sean algo parecidas a la FCF, como FA y FCT, no siendo cumplida esta hipótesis, teniendo la hipótesis nula ya que se presentó más FACMED, FAPSI y FFYL.</a:t>
            </a:r>
          </a:p>
          <a:p>
            <a:pPr marL="127000" indent="0">
              <a:buNone/>
            </a:pPr>
            <a:endParaRPr lang="es-MX" dirty="0"/>
          </a:p>
        </p:txBody>
      </p:sp>
      <p:pic>
        <p:nvPicPr>
          <p:cNvPr id="6" name="Imagen 5"/>
          <p:cNvPicPr/>
          <p:nvPr/>
        </p:nvPicPr>
        <p:blipFill rotWithShape="1">
          <a:blip r:embed="rId2"/>
          <a:srcRect l="66310" t="29979" r="5455" b="19148"/>
          <a:stretch/>
        </p:blipFill>
        <p:spPr bwMode="auto">
          <a:xfrm>
            <a:off x="1152313" y="1697240"/>
            <a:ext cx="2390140" cy="2464753"/>
          </a:xfrm>
          <a:prstGeom prst="rect">
            <a:avLst/>
          </a:prstGeom>
          <a:ln>
            <a:noFill/>
          </a:ln>
          <a:extLst>
            <a:ext uri="{53640926-AAD7-44D8-BBD7-CCE9431645EC}">
              <a14:shadowObscured xmlns:a14="http://schemas.microsoft.com/office/drawing/2010/main"/>
            </a:ext>
          </a:extLst>
        </p:spPr>
      </p:pic>
      <p:pic>
        <p:nvPicPr>
          <p:cNvPr id="7" name="Imagen 6"/>
          <p:cNvPicPr/>
          <p:nvPr/>
        </p:nvPicPr>
        <p:blipFill rotWithShape="1">
          <a:blip r:embed="rId3"/>
          <a:srcRect l="64226" t="28631" r="2043" b="19147"/>
          <a:stretch/>
        </p:blipFill>
        <p:spPr bwMode="auto">
          <a:xfrm>
            <a:off x="5035445" y="2101215"/>
            <a:ext cx="2747116" cy="255883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952482115"/>
      </p:ext>
    </p:extLst>
  </p:cSld>
  <p:clrMapOvr>
    <a:masterClrMapping/>
  </p:clrMapOvr>
</p:sld>
</file>

<file path=ppt/theme/theme1.xml><?xml version="1.0" encoding="utf-8"?>
<a:theme xmlns:a="http://schemas.openxmlformats.org/drawingml/2006/main" name="Indigenous People Day by Slidesgo">
  <a:themeElements>
    <a:clrScheme name="Simple Light">
      <a:dk1>
        <a:srgbClr val="2C1F1B"/>
      </a:dk1>
      <a:lt1>
        <a:srgbClr val="FDFAF2"/>
      </a:lt1>
      <a:dk2>
        <a:srgbClr val="F4B83C"/>
      </a:dk2>
      <a:lt2>
        <a:srgbClr val="F4973C"/>
      </a:lt2>
      <a:accent1>
        <a:srgbClr val="EA533F"/>
      </a:accent1>
      <a:accent2>
        <a:srgbClr val="A72B2C"/>
      </a:accent2>
      <a:accent3>
        <a:srgbClr val="3BB077"/>
      </a:accent3>
      <a:accent4>
        <a:srgbClr val="009E73"/>
      </a:accent4>
      <a:accent5>
        <a:srgbClr val="437EA3"/>
      </a:accent5>
      <a:accent6>
        <a:srgbClr val="3752A0"/>
      </a:accent6>
      <a:hlink>
        <a:srgbClr val="2C1F1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TotalTime>
  <Words>957</Words>
  <Application>Microsoft Office PowerPoint</Application>
  <PresentationFormat>Presentación en pantalla (16:9)</PresentationFormat>
  <Paragraphs>42</Paragraphs>
  <Slides>15</Slides>
  <Notes>6</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15</vt:i4>
      </vt:variant>
    </vt:vector>
  </HeadingPairs>
  <TitlesOfParts>
    <vt:vector size="20" baseType="lpstr">
      <vt:lpstr>Dela Gothic One</vt:lpstr>
      <vt:lpstr>Archivo</vt:lpstr>
      <vt:lpstr>Arial</vt:lpstr>
      <vt:lpstr>Calibri</vt:lpstr>
      <vt:lpstr>Indigenous People Day by Slidesgo</vt:lpstr>
      <vt:lpstr>Encuesta </vt:lpstr>
      <vt:lpstr>Introducción </vt:lpstr>
      <vt:lpstr>Antecedentes </vt:lpstr>
      <vt:lpstr>Metodología de campo </vt:lpstr>
      <vt:lpstr>Metodología de campo </vt:lpstr>
      <vt:lpstr>Análisis de datos </vt:lpstr>
      <vt:lpstr>Presentación de PowerPoint</vt:lpstr>
      <vt:lpstr>Presentación de PowerPoint</vt:lpstr>
      <vt:lpstr>Presentación de PowerPoint</vt:lpstr>
      <vt:lpstr>Presentación de PowerPoint</vt:lpstr>
      <vt:lpstr>Tu experiencia en la facultad </vt:lpstr>
      <vt:lpstr>Presentación de PowerPoint</vt:lpstr>
      <vt:lpstr>Presentación de PowerPoint</vt:lpstr>
      <vt:lpstr>Resultados </vt:lpstr>
      <vt:lpstr>Conclusiones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Entrevista</dc:title>
  <dc:creator>Citlali Ramones</dc:creator>
  <cp:lastModifiedBy>PRISILA HURTADO ELIZONDO</cp:lastModifiedBy>
  <cp:revision>6</cp:revision>
  <dcterms:modified xsi:type="dcterms:W3CDTF">2022-12-02T16:01:29Z</dcterms:modified>
</cp:coreProperties>
</file>